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 id="2147483852" r:id="rId2"/>
    <p:sldMasterId id="2147483864" r:id="rId3"/>
    <p:sldMasterId id="2147483876" r:id="rId4"/>
    <p:sldMasterId id="2147483888" r:id="rId5"/>
    <p:sldMasterId id="2147483900" r:id="rId6"/>
    <p:sldMasterId id="2147483912" r:id="rId7"/>
  </p:sldMasterIdLst>
  <p:notesMasterIdLst>
    <p:notesMasterId r:id="rId65"/>
  </p:notesMasterIdLst>
  <p:sldIdLst>
    <p:sldId id="257" r:id="rId8"/>
    <p:sldId id="299" r:id="rId9"/>
    <p:sldId id="260" r:id="rId10"/>
    <p:sldId id="300" r:id="rId11"/>
    <p:sldId id="309" r:id="rId12"/>
    <p:sldId id="310" r:id="rId13"/>
    <p:sldId id="308" r:id="rId14"/>
    <p:sldId id="301" r:id="rId15"/>
    <p:sldId id="307" r:id="rId16"/>
    <p:sldId id="317" r:id="rId17"/>
    <p:sldId id="318" r:id="rId18"/>
    <p:sldId id="316" r:id="rId19"/>
    <p:sldId id="315" r:id="rId20"/>
    <p:sldId id="314" r:id="rId21"/>
    <p:sldId id="313" r:id="rId22"/>
    <p:sldId id="312" r:id="rId23"/>
    <p:sldId id="311" r:id="rId24"/>
    <p:sldId id="305" r:id="rId25"/>
    <p:sldId id="304" r:id="rId26"/>
    <p:sldId id="303" r:id="rId27"/>
    <p:sldId id="324" r:id="rId28"/>
    <p:sldId id="325" r:id="rId29"/>
    <p:sldId id="323" r:id="rId30"/>
    <p:sldId id="322" r:id="rId31"/>
    <p:sldId id="321" r:id="rId32"/>
    <p:sldId id="320" r:id="rId33"/>
    <p:sldId id="319" r:id="rId34"/>
    <p:sldId id="332" r:id="rId35"/>
    <p:sldId id="331" r:id="rId36"/>
    <p:sldId id="330" r:id="rId37"/>
    <p:sldId id="329" r:id="rId38"/>
    <p:sldId id="328" r:id="rId39"/>
    <p:sldId id="327" r:id="rId40"/>
    <p:sldId id="270" r:id="rId41"/>
    <p:sldId id="269" r:id="rId42"/>
    <p:sldId id="268" r:id="rId43"/>
    <p:sldId id="272" r:id="rId44"/>
    <p:sldId id="283" r:id="rId45"/>
    <p:sldId id="282" r:id="rId46"/>
    <p:sldId id="289" r:id="rId47"/>
    <p:sldId id="288" r:id="rId48"/>
    <p:sldId id="287" r:id="rId49"/>
    <p:sldId id="294" r:id="rId50"/>
    <p:sldId id="293" r:id="rId51"/>
    <p:sldId id="295" r:id="rId52"/>
    <p:sldId id="298" r:id="rId53"/>
    <p:sldId id="297" r:id="rId54"/>
    <p:sldId id="296" r:id="rId55"/>
    <p:sldId id="292" r:id="rId56"/>
    <p:sldId id="291" r:id="rId57"/>
    <p:sldId id="290" r:id="rId58"/>
    <p:sldId id="286" r:id="rId59"/>
    <p:sldId id="285" r:id="rId60"/>
    <p:sldId id="284" r:id="rId61"/>
    <p:sldId id="281" r:id="rId62"/>
    <p:sldId id="333" r:id="rId63"/>
    <p:sldId id="27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6" d="100"/>
          <a:sy n="66" d="100"/>
        </p:scale>
        <p:origin x="-1506" y="-11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slide" Target="slides/slide32.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slide" Target="slides/slide35.xml"/><Relationship Id="rId47" Type="http://schemas.openxmlformats.org/officeDocument/2006/relationships/slide" Target="slides/slide40.xml"/><Relationship Id="rId50" Type="http://schemas.openxmlformats.org/officeDocument/2006/relationships/slide" Target="slides/slide43.xml"/><Relationship Id="rId55" Type="http://schemas.openxmlformats.org/officeDocument/2006/relationships/slide" Target="slides/slide48.xml"/><Relationship Id="rId63" Type="http://schemas.openxmlformats.org/officeDocument/2006/relationships/slide" Target="slides/slide56.xml"/><Relationship Id="rId68" Type="http://schemas.openxmlformats.org/officeDocument/2006/relationships/theme" Target="theme/theme1.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slide" Target="slides/slide33.xml"/><Relationship Id="rId45" Type="http://schemas.openxmlformats.org/officeDocument/2006/relationships/slide" Target="slides/slide38.xml"/><Relationship Id="rId53" Type="http://schemas.openxmlformats.org/officeDocument/2006/relationships/slide" Target="slides/slide46.xml"/><Relationship Id="rId58" Type="http://schemas.openxmlformats.org/officeDocument/2006/relationships/slide" Target="slides/slide51.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49" Type="http://schemas.openxmlformats.org/officeDocument/2006/relationships/slide" Target="slides/slide42.xml"/><Relationship Id="rId57" Type="http://schemas.openxmlformats.org/officeDocument/2006/relationships/slide" Target="slides/slide50.xml"/><Relationship Id="rId61" Type="http://schemas.openxmlformats.org/officeDocument/2006/relationships/slide" Target="slides/slide54.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slide" Target="slides/slide37.xml"/><Relationship Id="rId52" Type="http://schemas.openxmlformats.org/officeDocument/2006/relationships/slide" Target="slides/slide45.xml"/><Relationship Id="rId60" Type="http://schemas.openxmlformats.org/officeDocument/2006/relationships/slide" Target="slides/slide53.xml"/><Relationship Id="rId65" Type="http://schemas.openxmlformats.org/officeDocument/2006/relationships/notesMaster" Target="notesMasters/notesMaster1.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slide" Target="slides/slide36.xml"/><Relationship Id="rId48" Type="http://schemas.openxmlformats.org/officeDocument/2006/relationships/slide" Target="slides/slide41.xml"/><Relationship Id="rId56" Type="http://schemas.openxmlformats.org/officeDocument/2006/relationships/slide" Target="slides/slide49.xml"/><Relationship Id="rId64" Type="http://schemas.openxmlformats.org/officeDocument/2006/relationships/slide" Target="slides/slide57.xml"/><Relationship Id="rId69" Type="http://schemas.openxmlformats.org/officeDocument/2006/relationships/tableStyles" Target="tableStyles.xml"/><Relationship Id="rId8" Type="http://schemas.openxmlformats.org/officeDocument/2006/relationships/slide" Target="slides/slide1.xml"/><Relationship Id="rId51" Type="http://schemas.openxmlformats.org/officeDocument/2006/relationships/slide" Target="slides/slide44.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slide" Target="slides/slide39.xml"/><Relationship Id="rId59" Type="http://schemas.openxmlformats.org/officeDocument/2006/relationships/slide" Target="slides/slide52.xml"/><Relationship Id="rId67" Type="http://schemas.openxmlformats.org/officeDocument/2006/relationships/viewProps" Target="viewProps.xml"/><Relationship Id="rId20" Type="http://schemas.openxmlformats.org/officeDocument/2006/relationships/slide" Target="slides/slide13.xml"/><Relationship Id="rId41" Type="http://schemas.openxmlformats.org/officeDocument/2006/relationships/slide" Target="slides/slide34.xml"/><Relationship Id="rId54" Type="http://schemas.openxmlformats.org/officeDocument/2006/relationships/slide" Target="slides/slide47.xml"/><Relationship Id="rId62" Type="http://schemas.openxmlformats.org/officeDocument/2006/relationships/slide" Target="slides/slide5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EG"/>
          </a:p>
        </p:txBody>
      </p:sp>
      <p:sp>
        <p:nvSpPr>
          <p:cNvPr id="3" name="Date Placeholder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2B41374B-628A-47F9-9FF2-5A0A11476BD3}" type="datetimeFigureOut">
              <a:rPr lang="ar-EG" smtClean="0"/>
              <a:t>20/01/1440</a:t>
            </a:fld>
            <a:endParaRPr lang="ar-EG"/>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EG"/>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6" name="Footer Placeholder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EG"/>
          </a:p>
        </p:txBody>
      </p:sp>
      <p:sp>
        <p:nvSpPr>
          <p:cNvPr id="7" name="Slide Number Placeholder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AD6B19F8-6A04-4E06-854F-F51FEC43CC53}" type="slidenum">
              <a:rPr lang="ar-EG" smtClean="0"/>
              <a:t>‹#›</a:t>
            </a:fld>
            <a:endParaRPr lang="ar-EG"/>
          </a:p>
        </p:txBody>
      </p:sp>
    </p:spTree>
    <p:extLst>
      <p:ext uri="{BB962C8B-B14F-4D97-AF65-F5344CB8AC3E}">
        <p14:creationId xmlns:p14="http://schemas.microsoft.com/office/powerpoint/2010/main" val="199452482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ar-EG" dirty="0"/>
          </a:p>
        </p:txBody>
      </p:sp>
      <p:sp>
        <p:nvSpPr>
          <p:cNvPr id="4" name="Slide Number Placeholder 3"/>
          <p:cNvSpPr>
            <a:spLocks noGrp="1"/>
          </p:cNvSpPr>
          <p:nvPr>
            <p:ph type="sldNum" sz="quarter" idx="10"/>
          </p:nvPr>
        </p:nvSpPr>
        <p:spPr/>
        <p:txBody>
          <a:bodyPr/>
          <a:lstStyle/>
          <a:p>
            <a:fld id="{AD6B19F8-6A04-4E06-854F-F51FEC43CC53}" type="slidenum">
              <a:rPr lang="ar-EG" smtClean="0"/>
              <a:t>21</a:t>
            </a:fld>
            <a:endParaRPr lang="ar-EG"/>
          </a:p>
        </p:txBody>
      </p:sp>
    </p:spTree>
    <p:extLst>
      <p:ext uri="{BB962C8B-B14F-4D97-AF65-F5344CB8AC3E}">
        <p14:creationId xmlns:p14="http://schemas.microsoft.com/office/powerpoint/2010/main" val="268884440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3.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4.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5.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6.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7.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8.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19.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0.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1.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2.xml.rels><?xml version="1.0" encoding="UTF-8" standalone="yes"?>
<Relationships xmlns="http://schemas.openxmlformats.org/package/2006/relationships"><Relationship Id="rId2" Type="http://schemas.openxmlformats.org/officeDocument/2006/relationships/slideMaster" Target="../slideMasters/slideMaster2.xml"/><Relationship Id="rId1" Type="http://schemas.openxmlformats.org/officeDocument/2006/relationships/audio" Target="../media/audio1.wav"/></Relationships>
</file>

<file path=ppt/slideLayouts/_rels/slideLayout2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4.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5.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6.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7.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8.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29.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0.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1.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2.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3.xml.rels><?xml version="1.0" encoding="UTF-8" standalone="yes"?>
<Relationships xmlns="http://schemas.openxmlformats.org/package/2006/relationships"><Relationship Id="rId2" Type="http://schemas.openxmlformats.org/officeDocument/2006/relationships/slideMaster" Target="../slideMasters/slideMaster3.xml"/><Relationship Id="rId1" Type="http://schemas.openxmlformats.org/officeDocument/2006/relationships/audio" Target="../media/audio1.wav"/></Relationships>
</file>

<file path=ppt/slideLayouts/_rels/slideLayout3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5.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6.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7.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8.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39.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0.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1.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2.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3.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4.xml.rels><?xml version="1.0" encoding="UTF-8" standalone="yes"?>
<Relationships xmlns="http://schemas.openxmlformats.org/package/2006/relationships"><Relationship Id="rId2" Type="http://schemas.openxmlformats.org/officeDocument/2006/relationships/slideMaster" Target="../slideMasters/slideMaster4.xml"/><Relationship Id="rId1" Type="http://schemas.openxmlformats.org/officeDocument/2006/relationships/audio" Target="../media/audio1.wav"/></Relationships>
</file>

<file path=ppt/slideLayouts/_rels/slideLayout4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1.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2.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3.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4.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5.xml.rels><?xml version="1.0" encoding="UTF-8" standalone="yes"?>
<Relationships xmlns="http://schemas.openxmlformats.org/package/2006/relationships"><Relationship Id="rId2" Type="http://schemas.openxmlformats.org/officeDocument/2006/relationships/slideMaster" Target="../slideMasters/slideMaster5.xml"/><Relationship Id="rId1" Type="http://schemas.openxmlformats.org/officeDocument/2006/relationships/audio" Target="../media/audio1.wav"/></Relationships>
</file>

<file path=ppt/slideLayouts/_rels/slideLayout5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7.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8.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59.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0.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1.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2.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3.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4.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5.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6.xml.rels><?xml version="1.0" encoding="UTF-8" standalone="yes"?>
<Relationships xmlns="http://schemas.openxmlformats.org/package/2006/relationships"><Relationship Id="rId2" Type="http://schemas.openxmlformats.org/officeDocument/2006/relationships/slideMaster" Target="../slideMasters/slideMaster6.xml"/><Relationship Id="rId1" Type="http://schemas.openxmlformats.org/officeDocument/2006/relationships/audio" Target="../media/audio1.wav"/></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1">
        <a:schemeClr val="bg2"/>
      </p:bgRef>
    </p:bg>
    <p:spTree>
      <p:nvGrpSpPr>
        <p:cNvPr id="1" name=""/>
        <p:cNvGrpSpPr/>
        <p:nvPr/>
      </p:nvGrpSpPr>
      <p:grpSpPr>
        <a:xfrm>
          <a:off x="0" y="0"/>
          <a:ext cx="0" cy="0"/>
          <a:chOff x="0" y="0"/>
          <a:chExt cx="0" cy="0"/>
        </a:xfrm>
      </p:grpSpPr>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3048"/>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25146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Subtitle 8"/>
          <p:cNvSpPr>
            <a:spLocks noGrp="1"/>
          </p:cNvSpPr>
          <p:nvPr>
            <p:ph type="subTitle" idx="1"/>
          </p:nvPr>
        </p:nvSpPr>
        <p:spPr>
          <a:xfrm>
            <a:off x="1371600" y="2819400"/>
            <a:ext cx="6400800" cy="1752600"/>
          </a:xfrm>
        </p:spPr>
        <p:txBody>
          <a:bodyPr/>
          <a:lstStyle>
            <a:lvl1pPr marL="0" indent="0" algn="ctr">
              <a:buNone/>
              <a:defRPr sz="1600" b="1" cap="all" spc="250" baseline="0">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28" name="Date Placeholder 27"/>
          <p:cNvSpPr>
            <a:spLocks noGrp="1"/>
          </p:cNvSpPr>
          <p:nvPr>
            <p:ph type="dt" sz="half" idx="10"/>
          </p:nvPr>
        </p:nvSpPr>
        <p:spPr/>
        <p:txBody>
          <a:bodyPr/>
          <a:lstStyle/>
          <a:p>
            <a:fld id="{D3AA6367-B584-4E82-A8B6-7577ECAF6F83}" type="datetimeFigureOut">
              <a:rPr lang="en-US" smtClean="0"/>
              <a:t>9/30/2018</a:t>
            </a:fld>
            <a:endParaRPr lang="en-US"/>
          </a:p>
        </p:txBody>
      </p:sp>
      <p:sp>
        <p:nvSpPr>
          <p:cNvPr id="17" name="Footer Placeholder 16"/>
          <p:cNvSpPr>
            <a:spLocks noGrp="1"/>
          </p:cNvSpPr>
          <p:nvPr>
            <p:ph type="ftr" sz="quarter" idx="11"/>
          </p:nvPr>
        </p:nvSpPr>
        <p:spPr/>
        <p:txBody>
          <a:bodyPr/>
          <a:lstStyle/>
          <a:p>
            <a:endParaRPr lang="en-US"/>
          </a:p>
        </p:txBody>
      </p:sp>
      <p:sp>
        <p:nvSpPr>
          <p:cNvPr id="7" name="Straight Connector 6"/>
          <p:cNvSpPr>
            <a:spLocks noChangeShapeType="1"/>
          </p:cNvSpPr>
          <p:nvPr/>
        </p:nvSpPr>
        <p:spPr bwMode="auto">
          <a:xfrm>
            <a:off x="155448" y="2420112"/>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Oval 12"/>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Oval 13"/>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9" name="Slide Number Placeholder 28"/>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B7C8BD-8991-4907-9B13-D7592D6E702A}" type="slidenum">
              <a:rPr lang="en-US" smtClean="0"/>
              <a:t>‹#›</a:t>
            </a:fld>
            <a:endParaRPr lang="en-US"/>
          </a:p>
        </p:txBody>
      </p:sp>
      <p:sp>
        <p:nvSpPr>
          <p:cNvPr id="8" name="Title 7"/>
          <p:cNvSpPr>
            <a:spLocks noGrp="1"/>
          </p:cNvSpPr>
          <p:nvPr>
            <p:ph type="ctrTitle"/>
          </p:nvPr>
        </p:nvSpPr>
        <p:spPr>
          <a:xfrm>
            <a:off x="685800" y="381000"/>
            <a:ext cx="7772400" cy="1752600"/>
          </a:xfrm>
        </p:spPr>
        <p:txBody>
          <a:bodyPr anchor="b"/>
          <a:lstStyle>
            <a:lvl1pPr>
              <a:defRPr sz="4200">
                <a:solidFill>
                  <a:schemeClr val="accent1"/>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bg>
      <p:bgRef idx="1001">
        <a:schemeClr val="bg2"/>
      </p:bgRef>
    </p:bg>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7010400" y="0"/>
            <a:ext cx="21336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3" name="Straight Connector 12"/>
          <p:cNvSpPr>
            <a:spLocks noChangeShapeType="1"/>
          </p:cNvSpPr>
          <p:nvPr/>
        </p:nvSpPr>
        <p:spPr bwMode="auto">
          <a:xfrm rot="5400000">
            <a:off x="4021836" y="3278124"/>
            <a:ext cx="6245352"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4" name="Oval 13"/>
          <p:cNvSpPr/>
          <p:nvPr/>
        </p:nvSpPr>
        <p:spPr>
          <a:xfrm>
            <a:off x="6839712" y="2925763"/>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6934200" y="3020251"/>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6915912" y="3009901"/>
            <a:ext cx="457200" cy="441325"/>
          </a:xfrm>
        </p:spPr>
        <p:txBody>
          <a:bodyPr/>
          <a:lstStyle/>
          <a:p>
            <a:fld id="{14B7C8BD-8991-4907-9B13-D7592D6E702A}" type="slidenum">
              <a:rPr lang="en-US" smtClean="0"/>
              <a:t>‹#›</a:t>
            </a:fld>
            <a:endParaRPr lang="en-US"/>
          </a:p>
        </p:txBody>
      </p:sp>
      <p:sp>
        <p:nvSpPr>
          <p:cNvPr id="3" name="Vertical Text Placeholder 2"/>
          <p:cNvSpPr>
            <a:spLocks noGrp="1"/>
          </p:cNvSpPr>
          <p:nvPr>
            <p:ph type="body" orient="vert" idx="1"/>
          </p:nvPr>
        </p:nvSpPr>
        <p:spPr>
          <a:xfrm>
            <a:off x="304800" y="304800"/>
            <a:ext cx="6553200" cy="5821366"/>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2" name="Vertical Title 1"/>
          <p:cNvSpPr>
            <a:spLocks noGrp="1"/>
          </p:cNvSpPr>
          <p:nvPr>
            <p:ph type="title" orient="vert"/>
          </p:nvPr>
        </p:nvSpPr>
        <p:spPr>
          <a:xfrm>
            <a:off x="7391400" y="304801"/>
            <a:ext cx="1447800" cy="5851525"/>
          </a:xfrm>
        </p:spPr>
        <p:txBody>
          <a:bodyPr vert="eaVert"/>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45205652"/>
      </p:ext>
    </p:extLst>
  </p:cSld>
  <p:clrMapOvr>
    <a:masterClrMapping/>
  </p:clrMapOvr>
  <p:transition>
    <p:wipe dir="u"/>
    <p:sndAc>
      <p:stSnd>
        <p:snd r:embed="rId1" name="camera.wav"/>
      </p:stSnd>
    </p:sndAc>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13816819"/>
      </p:ext>
    </p:extLst>
  </p:cSld>
  <p:clrMapOvr>
    <a:masterClrMapping/>
  </p:clrMapOvr>
  <p:transition>
    <p:wipe dir="u"/>
    <p:sndAc>
      <p:stSnd>
        <p:snd r:embed="rId1" name="camera.wav"/>
      </p:stSnd>
    </p:sndAc>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45910954"/>
      </p:ext>
    </p:extLst>
  </p:cSld>
  <p:clrMapOvr>
    <a:masterClrMapping/>
  </p:clrMapOvr>
  <p:transition>
    <p:wipe dir="u"/>
    <p:sndAc>
      <p:stSnd>
        <p:snd r:embed="rId1" name="camera.wav"/>
      </p:stSnd>
    </p:sndAc>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8038121"/>
      </p:ext>
    </p:extLst>
  </p:cSld>
  <p:clrMapOvr>
    <a:masterClrMapping/>
  </p:clrMapOvr>
  <p:transition>
    <p:wipe dir="u"/>
    <p:sndAc>
      <p:stSnd>
        <p:snd r:embed="rId1" name="camera.wav"/>
      </p:stSnd>
    </p:sndAc>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4853517"/>
      </p:ext>
    </p:extLst>
  </p:cSld>
  <p:clrMapOvr>
    <a:masterClrMapping/>
  </p:clrMapOvr>
  <p:transition>
    <p:wipe dir="u"/>
    <p:sndAc>
      <p:stSnd>
        <p:snd r:embed="rId1" name="camera.wav"/>
      </p:stSnd>
    </p:sndAc>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0391418"/>
      </p:ext>
    </p:extLst>
  </p:cSld>
  <p:clrMapOvr>
    <a:masterClrMapping/>
  </p:clrMapOvr>
  <p:transition>
    <p:wipe dir="u"/>
    <p:sndAc>
      <p:stSnd>
        <p:snd r:embed="rId1" name="camera.wav"/>
      </p:stSnd>
    </p:sndAc>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4524286"/>
      </p:ext>
    </p:extLst>
  </p:cSld>
  <p:clrMapOvr>
    <a:masterClrMapping/>
  </p:clrMapOvr>
  <p:transition>
    <p:wipe dir="u"/>
    <p:sndAc>
      <p:stSnd>
        <p:snd r:embed="rId1" name="camera.wav"/>
      </p:stSnd>
    </p:sndAc>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59430480"/>
      </p:ext>
    </p:extLst>
  </p:cSld>
  <p:clrMapOvr>
    <a:masterClrMapping/>
  </p:clrMapOvr>
  <p:transition>
    <p:wipe dir="u"/>
    <p:sndAc>
      <p:stSnd>
        <p:snd r:embed="rId1" name="camera.wav"/>
      </p:stSnd>
    </p:sndAc>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3">
                    <a:shade val="75000"/>
                  </a:schemeClr>
                </a:solidFill>
              </a:defRPr>
            </a:lvl1pPr>
          </a:lstStyle>
          <a:p>
            <a:r>
              <a:rPr kumimoji="0" lang="en-US" smtClean="0"/>
              <a:t>Click to edit Master title style</a:t>
            </a:r>
            <a:endParaRPr kumimoji="0" lang="en-US"/>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4361688" y="1026372"/>
            <a:ext cx="457200" cy="441325"/>
          </a:xfrm>
        </p:spPr>
        <p:txBody>
          <a:bodyPr/>
          <a:lstStyle/>
          <a:p>
            <a:fld id="{14B7C8BD-8991-4907-9B13-D7592D6E702A}" type="slidenum">
              <a:rPr lang="en-US" smtClean="0"/>
              <a:t>‹#›</a:t>
            </a:fld>
            <a:endParaRPr lang="en-US"/>
          </a:p>
        </p:txBody>
      </p:sp>
      <p:sp>
        <p:nvSpPr>
          <p:cNvPr id="8" name="Content Placeholder 7"/>
          <p:cNvSpPr>
            <a:spLocks noGrp="1"/>
          </p:cNvSpPr>
          <p:nvPr>
            <p:ph sz="quarter" idx="1"/>
          </p:nvPr>
        </p:nvSpPr>
        <p:spPr>
          <a:xfrm>
            <a:off x="301752" y="1527048"/>
            <a:ext cx="8503920" cy="45720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6499744"/>
      </p:ext>
    </p:extLst>
  </p:cSld>
  <p:clrMapOvr>
    <a:masterClrMapping/>
  </p:clrMapOvr>
  <p:transition>
    <p:wipe dir="u"/>
    <p:sndAc>
      <p:stSnd>
        <p:snd r:embed="rId1" name="camera.wav"/>
      </p:stSnd>
    </p:sndAc>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80523344"/>
      </p:ext>
    </p:extLst>
  </p:cSld>
  <p:clrMapOvr>
    <a:masterClrMapping/>
  </p:clrMapOvr>
  <p:transition>
    <p:wipe dir="u"/>
    <p:sndAc>
      <p:stSnd>
        <p:snd r:embed="rId1" name="camera.wav"/>
      </p:stSnd>
    </p:sndAc>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44153742"/>
      </p:ext>
    </p:extLst>
  </p:cSld>
  <p:clrMapOvr>
    <a:masterClrMapping/>
  </p:clrMapOvr>
  <p:transition>
    <p:wipe dir="u"/>
    <p:sndAc>
      <p:stSnd>
        <p:snd r:embed="rId1" name="camera.wav"/>
      </p:stSnd>
    </p:sndAc>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45205652"/>
      </p:ext>
    </p:extLst>
  </p:cSld>
  <p:clrMapOvr>
    <a:masterClrMapping/>
  </p:clrMapOvr>
  <p:transition>
    <p:wipe dir="u"/>
    <p:sndAc>
      <p:stSnd>
        <p:snd r:embed="rId1" name="camera.wav"/>
      </p:stSnd>
    </p:sndAc>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13816819"/>
      </p:ext>
    </p:extLst>
  </p:cSld>
  <p:clrMapOvr>
    <a:masterClrMapping/>
  </p:clrMapOvr>
  <p:transition>
    <p:wipe dir="u"/>
    <p:sndAc>
      <p:stSnd>
        <p:snd r:embed="rId1" name="camera.wav"/>
      </p:stSnd>
    </p:sndAc>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45910954"/>
      </p:ext>
    </p:extLst>
  </p:cSld>
  <p:clrMapOvr>
    <a:masterClrMapping/>
  </p:clrMapOvr>
  <p:transition>
    <p:wipe dir="u"/>
    <p:sndAc>
      <p:stSnd>
        <p:snd r:embed="rId1" name="camera.wav"/>
      </p:stSnd>
    </p:sndAc>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8038121"/>
      </p:ext>
    </p:extLst>
  </p:cSld>
  <p:clrMapOvr>
    <a:masterClrMapping/>
  </p:clrMapOvr>
  <p:transition>
    <p:wipe dir="u"/>
    <p:sndAc>
      <p:stSnd>
        <p:snd r:embed="rId1" name="camera.wav"/>
      </p:stSnd>
    </p:sndAc>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4853517"/>
      </p:ext>
    </p:extLst>
  </p:cSld>
  <p:clrMapOvr>
    <a:masterClrMapping/>
  </p:clrMapOvr>
  <p:transition>
    <p:wipe dir="u"/>
    <p:sndAc>
      <p:stSnd>
        <p:snd r:embed="rId1" name="camera.wav"/>
      </p:stSnd>
    </p:sndAc>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0391418"/>
      </p:ext>
    </p:extLst>
  </p:cSld>
  <p:clrMapOvr>
    <a:masterClrMapping/>
  </p:clrMapOvr>
  <p:transition>
    <p:wipe dir="u"/>
    <p:sndAc>
      <p:stSnd>
        <p:snd r:embed="rId1" name="camera.wav"/>
      </p:stSnd>
    </p:sndAc>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4524286"/>
      </p:ext>
    </p:extLst>
  </p:cSld>
  <p:clrMapOvr>
    <a:masterClrMapping/>
  </p:clrMapOvr>
  <p:transition>
    <p:wipe dir="u"/>
    <p:sndAc>
      <p:stSnd>
        <p:snd r:embed="rId1" name="camera.wav"/>
      </p:stSnd>
    </p:sndAc>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1905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152400" y="2286000"/>
            <a:ext cx="8833104" cy="304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2" name="Rectangle 11"/>
          <p:cNvSpPr>
            <a:spLocks noChangeArrowheads="1"/>
          </p:cNvSpPr>
          <p:nvPr/>
        </p:nvSpPr>
        <p:spPr bwMode="auto">
          <a:xfrm>
            <a:off x="155448" y="142352"/>
            <a:ext cx="8833104" cy="2139696"/>
          </a:xfrm>
          <a:prstGeom prst="rect">
            <a:avLst/>
          </a:prstGeom>
          <a:solidFill>
            <a:schemeClr val="accent1"/>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1368426" y="2743200"/>
            <a:ext cx="6480174" cy="1673225"/>
          </a:xfrm>
        </p:spPr>
        <p:txBody>
          <a:bodyPr anchor="t"/>
          <a:lstStyle>
            <a:lvl1pPr marL="0" indent="0" algn="ctr">
              <a:buNone/>
              <a:defRPr sz="1600" b="1" cap="all" spc="250" baseline="0">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13" name="Rectangle 12"/>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Rectangle 13"/>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5" name="Footer Placeholder 4"/>
          <p:cNvSpPr>
            <a:spLocks noGrp="1"/>
          </p:cNvSpPr>
          <p:nvPr>
            <p:ph type="ftr" sz="quarter" idx="11"/>
          </p:nvPr>
        </p:nvSpPr>
        <p:spPr/>
        <p:txBody>
          <a:bodyPr/>
          <a:lstStyle/>
          <a:p>
            <a:endParaRPr lang="en-US"/>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8" name="Straight Connector 7"/>
          <p:cNvSpPr>
            <a:spLocks noChangeShapeType="1"/>
          </p:cNvSpPr>
          <p:nvPr/>
        </p:nvSpPr>
        <p:spPr bwMode="auto">
          <a:xfrm>
            <a:off x="152400" y="2438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Oval 9"/>
          <p:cNvSpPr/>
          <p:nvPr/>
        </p:nvSpPr>
        <p:spPr>
          <a:xfrm>
            <a:off x="4267200" y="2115312"/>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4361688" y="2209800"/>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6" name="Slide Number Placeholder 5"/>
          <p:cNvSpPr>
            <a:spLocks noGrp="1"/>
          </p:cNvSpPr>
          <p:nvPr>
            <p:ph type="sldNum" sz="quarter" idx="12"/>
          </p:nvPr>
        </p:nvSpPr>
        <p:spPr>
          <a:xfrm>
            <a:off x="4343400" y="2199450"/>
            <a:ext cx="457200" cy="441325"/>
          </a:xfrm>
        </p:spPr>
        <p:txBody>
          <a:bodyPr/>
          <a:lstStyle>
            <a:lvl1pPr>
              <a:defRPr>
                <a:solidFill>
                  <a:schemeClr val="accent3">
                    <a:shade val="75000"/>
                  </a:schemeClr>
                </a:solidFill>
              </a:defRPr>
            </a:lvl1pPr>
          </a:lstStyle>
          <a:p>
            <a:fld id="{14B7C8BD-8991-4907-9B13-D7592D6E702A}" type="slidenum">
              <a:rPr lang="en-US" smtClean="0"/>
              <a:t>‹#›</a:t>
            </a:fld>
            <a:endParaRPr lang="en-US"/>
          </a:p>
        </p:txBody>
      </p:sp>
      <p:sp>
        <p:nvSpPr>
          <p:cNvPr id="2" name="Title 1"/>
          <p:cNvSpPr>
            <a:spLocks noGrp="1"/>
          </p:cNvSpPr>
          <p:nvPr>
            <p:ph type="title"/>
          </p:nvPr>
        </p:nvSpPr>
        <p:spPr>
          <a:xfrm>
            <a:off x="722313" y="533400"/>
            <a:ext cx="7772400" cy="1524000"/>
          </a:xfrm>
        </p:spPr>
        <p:txBody>
          <a:bodyPr anchor="b"/>
          <a:lstStyle>
            <a:lvl1pPr algn="ctr">
              <a:buNone/>
              <a:defRPr sz="4200" b="0" cap="none" baseline="0">
                <a:solidFill>
                  <a:srgbClr val="FFFFFF"/>
                </a:solidFill>
              </a:defRPr>
            </a:lvl1pPr>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59430480"/>
      </p:ext>
    </p:extLst>
  </p:cSld>
  <p:clrMapOvr>
    <a:masterClrMapping/>
  </p:clrMapOvr>
  <p:transition>
    <p:wipe dir="u"/>
    <p:sndAc>
      <p:stSnd>
        <p:snd r:embed="rId1" name="camera.wav"/>
      </p:stSnd>
    </p:sndAc>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6499744"/>
      </p:ext>
    </p:extLst>
  </p:cSld>
  <p:clrMapOvr>
    <a:masterClrMapping/>
  </p:clrMapOvr>
  <p:transition>
    <p:wipe dir="u"/>
    <p:sndAc>
      <p:stSnd>
        <p:snd r:embed="rId1" name="camera.wav"/>
      </p:stSnd>
    </p:sndAc>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80523344"/>
      </p:ext>
    </p:extLst>
  </p:cSld>
  <p:clrMapOvr>
    <a:masterClrMapping/>
  </p:clrMapOvr>
  <p:transition>
    <p:wipe dir="u"/>
    <p:sndAc>
      <p:stSnd>
        <p:snd r:embed="rId1" name="camera.wav"/>
      </p:stSnd>
    </p:sndAc>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44153742"/>
      </p:ext>
    </p:extLst>
  </p:cSld>
  <p:clrMapOvr>
    <a:masterClrMapping/>
  </p:clrMapOvr>
  <p:transition>
    <p:wipe dir="u"/>
    <p:sndAc>
      <p:stSnd>
        <p:snd r:embed="rId1" name="camera.wav"/>
      </p:stSnd>
    </p:sndAc>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745205652"/>
      </p:ext>
    </p:extLst>
  </p:cSld>
  <p:clrMapOvr>
    <a:masterClrMapping/>
  </p:clrMapOvr>
  <p:transition>
    <p:wipe dir="u"/>
    <p:sndAc>
      <p:stSnd>
        <p:snd r:embed="rId1" name="camera.wav"/>
      </p:stSnd>
    </p:sndAc>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113816819"/>
      </p:ext>
    </p:extLst>
  </p:cSld>
  <p:clrMapOvr>
    <a:masterClrMapping/>
  </p:clrMapOvr>
  <p:transition>
    <p:wipe dir="u"/>
    <p:sndAc>
      <p:stSnd>
        <p:snd r:embed="rId1" name="camera.wav"/>
      </p:stSnd>
    </p:sndAc>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45910954"/>
      </p:ext>
    </p:extLst>
  </p:cSld>
  <p:clrMapOvr>
    <a:masterClrMapping/>
  </p:clrMapOvr>
  <p:transition>
    <p:wipe dir="u"/>
    <p:sndAc>
      <p:stSnd>
        <p:snd r:embed="rId1" name="camera.wav"/>
      </p:stSnd>
    </p:sndAc>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8038121"/>
      </p:ext>
    </p:extLst>
  </p:cSld>
  <p:clrMapOvr>
    <a:masterClrMapping/>
  </p:clrMapOvr>
  <p:transition>
    <p:wipe dir="u"/>
    <p:sndAc>
      <p:stSnd>
        <p:snd r:embed="rId1" name="camera.wav"/>
      </p:stSnd>
    </p:sndAc>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94853517"/>
      </p:ext>
    </p:extLst>
  </p:cSld>
  <p:clrMapOvr>
    <a:masterClrMapping/>
  </p:clrMapOvr>
  <p:transition>
    <p:wipe dir="u"/>
    <p:sndAc>
      <p:stSnd>
        <p:snd r:embed="rId1" name="camera.wav"/>
      </p:stSnd>
    </p:sndAc>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0391418"/>
      </p:ext>
    </p:extLst>
  </p:cSld>
  <p:clrMapOvr>
    <a:masterClrMapping/>
  </p:clrMapOvr>
  <p:transition>
    <p:wipe dir="u"/>
    <p:sndAc>
      <p:stSnd>
        <p:snd r:embed="rId1" name="camera.wav"/>
      </p:stSnd>
    </p:sndAc>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301752" y="228600"/>
            <a:ext cx="8534400" cy="758952"/>
          </a:xfrm>
        </p:spPr>
        <p:txBody>
          <a:bodyPr/>
          <a:lstStyle/>
          <a:p>
            <a:r>
              <a:rPr kumimoji="0" lang="en-US" smtClean="0"/>
              <a:t>Click to edit Master title style</a:t>
            </a:r>
            <a:endParaRPr kumimoji="0" lang="en-US"/>
          </a:p>
        </p:txBody>
      </p:sp>
      <p:sp>
        <p:nvSpPr>
          <p:cNvPr id="5" name="Date Placeholder 4"/>
          <p:cNvSpPr>
            <a:spLocks noGrp="1"/>
          </p:cNvSpPr>
          <p:nvPr>
            <p:ph type="dt" sz="half" idx="10"/>
          </p:nvPr>
        </p:nvSpPr>
        <p:spPr>
          <a:xfrm>
            <a:off x="5791200" y="6409944"/>
            <a:ext cx="3044952" cy="365760"/>
          </a:xfrm>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7C8BD-8991-4907-9B13-D7592D6E702A}" type="slidenum">
              <a:rPr lang="en-US" smtClean="0"/>
              <a:t>‹#›</a:t>
            </a:fld>
            <a:endParaRPr lang="en-US"/>
          </a:p>
        </p:txBody>
      </p:sp>
      <p:sp>
        <p:nvSpPr>
          <p:cNvPr id="8" name="Straight Connector 7"/>
          <p:cNvSpPr>
            <a:spLocks noChangeShapeType="1"/>
          </p:cNvSpPr>
          <p:nvPr/>
        </p:nvSpPr>
        <p:spPr bwMode="auto">
          <a:xfrm flipV="1">
            <a:off x="4563080" y="1575652"/>
            <a:ext cx="8921" cy="4819557"/>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0" name="Content Placeholder 9"/>
          <p:cNvSpPr>
            <a:spLocks noGrp="1"/>
          </p:cNvSpPr>
          <p:nvPr>
            <p:ph sz="half" idx="1"/>
          </p:nvPr>
        </p:nvSpPr>
        <p:spPr>
          <a:xfrm>
            <a:off x="301752"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2" name="Content Placeholder 11"/>
          <p:cNvSpPr>
            <a:spLocks noGrp="1"/>
          </p:cNvSpPr>
          <p:nvPr>
            <p:ph sz="half" idx="2"/>
          </p:nvPr>
        </p:nvSpPr>
        <p:spPr>
          <a:xfrm>
            <a:off x="4800600" y="1371600"/>
            <a:ext cx="4038600" cy="4681728"/>
          </a:xfrm>
        </p:spPr>
        <p:txBody>
          <a:bodyPr/>
          <a:lstStyle>
            <a:lvl1pPr>
              <a:defRPr sz="2500"/>
            </a:lvl1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4524286"/>
      </p:ext>
    </p:extLst>
  </p:cSld>
  <p:clrMapOvr>
    <a:masterClrMapping/>
  </p:clrMapOvr>
  <p:transition>
    <p:wipe dir="u"/>
    <p:sndAc>
      <p:stSnd>
        <p:snd r:embed="rId1" name="camera.wav"/>
      </p:stSnd>
    </p:sndAc>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259430480"/>
      </p:ext>
    </p:extLst>
  </p:cSld>
  <p:clrMapOvr>
    <a:masterClrMapping/>
  </p:clrMapOvr>
  <p:transition>
    <p:wipe dir="u"/>
    <p:sndAc>
      <p:stSnd>
        <p:snd r:embed="rId1" name="camera.wav"/>
      </p:stSnd>
    </p:sndAc>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386499744"/>
      </p:ext>
    </p:extLst>
  </p:cSld>
  <p:clrMapOvr>
    <a:masterClrMapping/>
  </p:clrMapOvr>
  <p:transition>
    <p:wipe dir="u"/>
    <p:sndAc>
      <p:stSnd>
        <p:snd r:embed="rId1" name="camera.wav"/>
      </p:stSnd>
    </p:sndAc>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80523344"/>
      </p:ext>
    </p:extLst>
  </p:cSld>
  <p:clrMapOvr>
    <a:masterClrMapping/>
  </p:clrMapOvr>
  <p:transition>
    <p:wipe dir="u"/>
    <p:sndAc>
      <p:stSnd>
        <p:snd r:embed="rId1" name="camera.wav"/>
      </p:stSnd>
    </p:sndAc>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444153742"/>
      </p:ext>
    </p:extLst>
  </p:cSld>
  <p:clrMapOvr>
    <a:masterClrMapping/>
  </p:clrMapOvr>
  <p:transition>
    <p:wipe dir="u"/>
    <p:sndAc>
      <p:stSnd>
        <p:snd r:embed="rId1" name="camera.wav"/>
      </p:stSnd>
    </p:sndAc>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1859280"/>
            <a:ext cx="6400800" cy="1295400"/>
          </a:xfrm>
        </p:spPr>
        <p:txBody>
          <a:bodyPr/>
          <a:lstStyle/>
          <a:p>
            <a:r>
              <a:rPr lang="en-US" smtClean="0"/>
              <a:t>Click to edit Master title style</a:t>
            </a:r>
            <a:endParaRPr lang="en-US" dirty="0"/>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801112"/>
            <a:ext cx="9144000" cy="932688"/>
          </a:xfrm>
          <a:prstGeom prst="rect">
            <a:avLst/>
          </a:prstGeom>
        </p:spPr>
      </p:pic>
      <p:sp>
        <p:nvSpPr>
          <p:cNvPr id="3" name="Subtitle 2"/>
          <p:cNvSpPr>
            <a:spLocks noGrp="1"/>
          </p:cNvSpPr>
          <p:nvPr>
            <p:ph type="subTitle" idx="1"/>
          </p:nvPr>
        </p:nvSpPr>
        <p:spPr>
          <a:xfrm>
            <a:off x="1371600" y="3429000"/>
            <a:ext cx="6400800" cy="762000"/>
          </a:xfrm>
        </p:spPr>
        <p:txBody>
          <a:bodyPr>
            <a:normAutofit/>
          </a:bodyPr>
          <a:lstStyle>
            <a:lvl1pPr marL="0" indent="0" algn="ctr">
              <a:buNone/>
              <a:defRPr sz="2000" i="1" baseline="0">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bwMode="white"/>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bwMode="white"/>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1371600" y="2438400"/>
            <a:ext cx="6400800" cy="30480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wipe dir="u"/>
    <p:sndAc>
      <p:stSnd>
        <p:snd r:embed="rId1" name="camera.wav"/>
      </p:stSnd>
    </p:sndAc>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
        <p:nvSpPr>
          <p:cNvPr id="2" name="Title 1"/>
          <p:cNvSpPr>
            <a:spLocks noGrp="1"/>
          </p:cNvSpPr>
          <p:nvPr>
            <p:ph type="title"/>
          </p:nvPr>
        </p:nvSpPr>
        <p:spPr>
          <a:xfrm>
            <a:off x="1447800" y="3410267"/>
            <a:ext cx="6248400" cy="1456373"/>
          </a:xfrm>
        </p:spPr>
        <p:txBody>
          <a:bodyPr anchor="t">
            <a:normAutofit/>
          </a:bodyPr>
          <a:lstStyle>
            <a:lvl1pPr algn="ctr">
              <a:defRPr sz="3600" b="0" i="0" cap="all"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447800" y="1503680"/>
            <a:ext cx="6248400" cy="1566862"/>
          </a:xfrm>
        </p:spPr>
        <p:txBody>
          <a:bodyPr anchor="b"/>
          <a:lstStyle>
            <a:lvl1pPr marL="0" indent="0" algn="ctr">
              <a:buNone/>
              <a:defRPr sz="2000" b="0" i="1" baseline="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8" name="Picture 7"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2684462"/>
            <a:ext cx="9144000" cy="932688"/>
          </a:xfrm>
          <a:prstGeom prst="rect">
            <a:avLst/>
          </a:prstGeom>
        </p:spPr>
      </p:pic>
    </p:spTree>
  </p:cSld>
  <p:clrMapOvr>
    <a:masterClrMapping/>
  </p:clrMapOvr>
  <p:transition>
    <p:wipe dir="u"/>
    <p:sndAc>
      <p:stSnd>
        <p:snd r:embed="rId1" name="camera.wav"/>
      </p:stSnd>
    </p:sndAc>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10" name="Content Placeholder 9"/>
          <p:cNvSpPr>
            <a:spLocks noGrp="1"/>
          </p:cNvSpPr>
          <p:nvPr>
            <p:ph sz="quarter" idx="13"/>
          </p:nvPr>
        </p:nvSpPr>
        <p:spPr>
          <a:xfrm>
            <a:off x="13716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7C8BD-8991-4907-9B13-D7592D6E702A}" type="slidenum">
              <a:rPr lang="en-US" smtClean="0"/>
              <a:t>‹#›</a:t>
            </a:fld>
            <a:endParaRPr lang="en-US"/>
          </a:p>
        </p:txBody>
      </p:sp>
      <p:sp>
        <p:nvSpPr>
          <p:cNvPr id="12" name="Content Placeholder 11"/>
          <p:cNvSpPr>
            <a:spLocks noGrp="1"/>
          </p:cNvSpPr>
          <p:nvPr>
            <p:ph sz="quarter" idx="14"/>
          </p:nvPr>
        </p:nvSpPr>
        <p:spPr>
          <a:xfrm>
            <a:off x="4648200" y="2438400"/>
            <a:ext cx="3124200" cy="3124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9" name="Picture 8"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wipe dir="u"/>
    <p:sndAc>
      <p:stSnd>
        <p:snd r:embed="rId1" name="camera.wav"/>
      </p:stSnd>
    </p:sndAc>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pic>
        <p:nvPicPr>
          <p:cNvPr id="12" name="Picture 11" descr="flourish2.png"/>
          <p:cNvPicPr>
            <a:picLocks noChangeAspect="1"/>
          </p:cNvPicPr>
          <p:nvPr/>
        </p:nvPicPr>
        <p:blipFill>
          <a:blip r:embed="rId3">
            <a:clrChange>
              <a:clrFrom>
                <a:srgbClr val="000000">
                  <a:alpha val="0"/>
                </a:srgbClr>
              </a:clrFrom>
              <a:clrTo>
                <a:srgbClr val="000000">
                  <a:alpha val="0"/>
                </a:srgbClr>
              </a:clrTo>
            </a:clrChange>
            <a:lum bright="-14000"/>
          </a:blip>
          <a:stretch>
            <a:fillRect/>
          </a:stretch>
        </p:blipFill>
        <p:spPr>
          <a:xfrm>
            <a:off x="0" y="1618488"/>
            <a:ext cx="9144000" cy="932688"/>
          </a:xfrm>
          <a:prstGeom prst="rect">
            <a:avLst/>
          </a:prstGeom>
        </p:spPr>
      </p:pic>
      <p:sp>
        <p:nvSpPr>
          <p:cNvPr id="11" name="Content Placeholder 10"/>
          <p:cNvSpPr>
            <a:spLocks noGrp="1"/>
          </p:cNvSpPr>
          <p:nvPr>
            <p:ph sz="quarter" idx="13"/>
          </p:nvPr>
        </p:nvSpPr>
        <p:spPr>
          <a:xfrm>
            <a:off x="13716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3" name="Content Placeholder 12"/>
          <p:cNvSpPr>
            <a:spLocks noGrp="1"/>
          </p:cNvSpPr>
          <p:nvPr>
            <p:ph sz="quarter" idx="14"/>
          </p:nvPr>
        </p:nvSpPr>
        <p:spPr>
          <a:xfrm>
            <a:off x="4648200" y="2819400"/>
            <a:ext cx="3124200" cy="2743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371600" y="2362201"/>
            <a:ext cx="3125788" cy="451338"/>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5" name="Text Placeholder 4"/>
          <p:cNvSpPr>
            <a:spLocks noGrp="1"/>
          </p:cNvSpPr>
          <p:nvPr>
            <p:ph type="body" sz="quarter" idx="3"/>
          </p:nvPr>
        </p:nvSpPr>
        <p:spPr>
          <a:xfrm>
            <a:off x="4645025" y="2359152"/>
            <a:ext cx="3127375" cy="448056"/>
          </a:xfrm>
        </p:spPr>
        <p:txBody>
          <a:bodyPr anchor="b"/>
          <a:lstStyle>
            <a:lvl1pPr marL="0" indent="0" algn="ctr">
              <a:buNone/>
              <a:defRPr sz="1800" b="1"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7" name="Date Placeholder 6"/>
          <p:cNvSpPr>
            <a:spLocks noGrp="1"/>
          </p:cNvSpPr>
          <p:nvPr>
            <p:ph type="dt" sz="half" idx="10"/>
          </p:nvPr>
        </p:nvSpPr>
        <p:spPr/>
        <p:txBody>
          <a:bodyPr/>
          <a:lstStyle/>
          <a:p>
            <a:fld id="{D3AA6367-B584-4E82-A8B6-7577ECAF6F83}" type="datetimeFigureOut">
              <a:rPr lang="en-US" smtClean="0"/>
              <a:t>9/30/2018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bg>
      <p:bgRef idx="1001">
        <a:schemeClr val="bg2"/>
      </p:bgRef>
    </p:bg>
    <p:spTree>
      <p:nvGrpSpPr>
        <p:cNvPr id="1" name=""/>
        <p:cNvGrpSpPr/>
        <p:nvPr/>
      </p:nvGrpSpPr>
      <p:grpSpPr>
        <a:xfrm>
          <a:off x="0" y="0"/>
          <a:ext cx="0" cy="0"/>
          <a:chOff x="0" y="0"/>
          <a:chExt cx="0" cy="0"/>
        </a:xfrm>
      </p:grpSpPr>
      <p:sp>
        <p:nvSpPr>
          <p:cNvPr id="10" name="Straight Connector 9"/>
          <p:cNvSpPr>
            <a:spLocks noChangeShapeType="1"/>
          </p:cNvSpPr>
          <p:nvPr/>
        </p:nvSpPr>
        <p:spPr bwMode="auto">
          <a:xfrm flipV="1">
            <a:off x="4572000" y="2200275"/>
            <a:ext cx="0" cy="4187952"/>
          </a:xfrm>
          <a:prstGeom prst="line">
            <a:avLst/>
          </a:prstGeom>
          <a:noFill/>
          <a:ln w="9525" cap="flat" cmpd="sng" algn="ctr">
            <a:solidFill>
              <a:schemeClr val="tx2"/>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Rectangle 19"/>
          <p:cNvSpPr>
            <a:spLocks noChangeArrowheads="1"/>
          </p:cNvSpPr>
          <p:nvPr/>
        </p:nvSpPr>
        <p:spPr bwMode="white">
          <a:xfrm>
            <a:off x="0" y="0"/>
            <a:ext cx="9144000" cy="14478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1" name="Rectangle 20"/>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22" name="Rectangle 21"/>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1" name="Rectangle 10"/>
          <p:cNvSpPr/>
          <p:nvPr/>
        </p:nvSpPr>
        <p:spPr>
          <a:xfrm>
            <a:off x="152400" y="1371600"/>
            <a:ext cx="8833104" cy="914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Rectangle 12"/>
          <p:cNvSpPr>
            <a:spLocks noChangeArrowheads="1"/>
          </p:cNvSpPr>
          <p:nvPr/>
        </p:nvSpPr>
        <p:spPr bwMode="auto">
          <a:xfrm>
            <a:off x="145923" y="6391656"/>
            <a:ext cx="8833104" cy="310896"/>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3" name="Text Placeholder 2"/>
          <p:cNvSpPr>
            <a:spLocks noGrp="1"/>
          </p:cNvSpPr>
          <p:nvPr>
            <p:ph type="body" idx="1"/>
          </p:nvPr>
        </p:nvSpPr>
        <p:spPr>
          <a:xfrm>
            <a:off x="301752" y="1524000"/>
            <a:ext cx="4040188" cy="732974"/>
          </a:xfrm>
          <a:noFill/>
          <a:ln w="15875" cap="rnd" cmpd="sng" algn="ctr">
            <a:noFill/>
            <a:prstDash val="solid"/>
          </a:ln>
        </p:spPr>
        <p:style>
          <a:lnRef idx="3">
            <a:schemeClr val="lt1"/>
          </a:lnRef>
          <a:fillRef idx="1">
            <a:schemeClr val="accent1"/>
          </a:fillRef>
          <a:effectRef idx="1">
            <a:schemeClr val="accent1"/>
          </a:effectRef>
          <a:fontRef idx="minor">
            <a:schemeClr val="lt1"/>
          </a:fontRef>
        </p:style>
        <p:txBody>
          <a:bodyPr anchor="ctr">
            <a:noAutofit/>
          </a:bodyPr>
          <a:lstStyle>
            <a:lvl1pPr marL="0" indent="0">
              <a:buNone/>
              <a:defRPr lang="en-US" sz="2200" b="1" dirty="0" smtClean="0">
                <a:solidFill>
                  <a:srgbClr val="FFFFFF"/>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791330" y="1524000"/>
            <a:ext cx="4041775" cy="731520"/>
          </a:xfrm>
          <a:noFill/>
          <a:ln w="15875" cap="rnd" cmpd="sng" algn="ctr">
            <a:noFill/>
            <a:prstDash val="solid"/>
          </a:ln>
        </p:spPr>
        <p:style>
          <a:lnRef idx="3">
            <a:schemeClr val="lt1"/>
          </a:lnRef>
          <a:fillRef idx="1">
            <a:schemeClr val="accent2"/>
          </a:fillRef>
          <a:effectRef idx="1">
            <a:schemeClr val="accent2"/>
          </a:effectRef>
          <a:fontRef idx="minor">
            <a:schemeClr val="lt1"/>
          </a:fontRef>
        </p:style>
        <p:txBody>
          <a:bodyPr anchor="ctr">
            <a:noAutofit/>
          </a:bodyPr>
          <a:lstStyle>
            <a:lvl1pPr marL="0" indent="0">
              <a:buNone/>
              <a:defRPr sz="2200" b="1"/>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7" name="Date Placeholder 6"/>
          <p:cNvSpPr>
            <a:spLocks noGrp="1"/>
          </p:cNvSpPr>
          <p:nvPr>
            <p:ph type="dt" sz="half" idx="10"/>
          </p:nvPr>
        </p:nvSpPr>
        <p:spPr/>
        <p:txBody>
          <a:bodyPr/>
          <a:lstStyle/>
          <a:p>
            <a:fld id="{D3AA6367-B584-4E82-A8B6-7577ECAF6F83}" type="datetimeFigureOut">
              <a:rPr lang="en-US" smtClean="0"/>
              <a:t>9/30/2018</a:t>
            </a:fld>
            <a:endParaRPr lang="en-US"/>
          </a:p>
        </p:txBody>
      </p:sp>
      <p:sp>
        <p:nvSpPr>
          <p:cNvPr id="8" name="Footer Placeholder 7"/>
          <p:cNvSpPr>
            <a:spLocks noGrp="1"/>
          </p:cNvSpPr>
          <p:nvPr>
            <p:ph type="ftr" sz="quarter" idx="11"/>
          </p:nvPr>
        </p:nvSpPr>
        <p:spPr>
          <a:xfrm>
            <a:off x="304800" y="6409944"/>
            <a:ext cx="3581400" cy="365760"/>
          </a:xfrm>
        </p:spPr>
        <p:txBody>
          <a:bodyPr/>
          <a:lstStyle/>
          <a:p>
            <a:endParaRPr lang="en-US"/>
          </a:p>
        </p:txBody>
      </p:sp>
      <p:sp>
        <p:nvSpPr>
          <p:cNvPr id="15" name="Straight Connector 14"/>
          <p:cNvSpPr>
            <a:spLocks noChangeShapeType="1"/>
          </p:cNvSpPr>
          <p:nvPr/>
        </p:nvSpPr>
        <p:spPr bwMode="auto">
          <a:xfrm>
            <a:off x="152400" y="128016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4" name="Content Placeholder 23"/>
          <p:cNvSpPr>
            <a:spLocks noGrp="1"/>
          </p:cNvSpPr>
          <p:nvPr>
            <p:ph sz="quarter" idx="2"/>
          </p:nvPr>
        </p:nvSpPr>
        <p:spPr>
          <a:xfrm>
            <a:off x="301752" y="2471383"/>
            <a:ext cx="4041648" cy="3818404"/>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6" name="Content Placeholder 25"/>
          <p:cNvSpPr>
            <a:spLocks noGrp="1"/>
          </p:cNvSpPr>
          <p:nvPr>
            <p:ph sz="quarter" idx="4"/>
          </p:nvPr>
        </p:nvSpPr>
        <p:spPr>
          <a:xfrm>
            <a:off x="4800600" y="2471383"/>
            <a:ext cx="4038600" cy="3822192"/>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25" name="Oval 24"/>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7" name="Oval 26"/>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9" name="Slide Number Placeholder 8"/>
          <p:cNvSpPr>
            <a:spLocks noGrp="1"/>
          </p:cNvSpPr>
          <p:nvPr>
            <p:ph type="sldNum" sz="quarter" idx="12"/>
          </p:nvPr>
        </p:nvSpPr>
        <p:spPr>
          <a:xfrm>
            <a:off x="4343400" y="1042416"/>
            <a:ext cx="457200" cy="441325"/>
          </a:xfrm>
        </p:spPr>
        <p:txBody>
          <a:bodyPr/>
          <a:lstStyle>
            <a:lvl1pPr algn="ctr">
              <a:defRPr/>
            </a:lvl1pPr>
          </a:lstStyle>
          <a:p>
            <a:fld id="{14B7C8BD-8991-4907-9B13-D7592D6E702A}" type="slidenum">
              <a:rPr lang="en-US" smtClean="0"/>
              <a:t>‹#›</a:t>
            </a:fld>
            <a:endParaRPr lang="en-US"/>
          </a:p>
        </p:txBody>
      </p:sp>
      <p:sp>
        <p:nvSpPr>
          <p:cNvPr id="23" name="Title 22"/>
          <p:cNvSpPr>
            <a:spLocks noGrp="1"/>
          </p:cNvSpPr>
          <p:nvPr>
            <p:ph type="title"/>
          </p:nvPr>
        </p:nvSpPr>
        <p:spPr/>
        <p:txBody>
          <a:bodyPr rtlCol="0" anchor="b" anchorCtr="0"/>
          <a:lstStyle/>
          <a:p>
            <a:r>
              <a:rPr kumimoji="0" lang="en-US" smtClean="0"/>
              <a:t>Click to edit Master title style</a:t>
            </a:r>
            <a:endParaRPr kumimoji="0"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3AA6367-B584-4E82-A8B6-7577ECAF6F83}"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4B7C8BD-8991-4907-9B13-D7592D6E702A}" type="slidenum">
              <a:rPr lang="en-US" smtClean="0"/>
              <a:t>‹#›</a:t>
            </a:fld>
            <a:endParaRPr lang="en-US"/>
          </a:p>
        </p:txBody>
      </p:sp>
      <p:pic>
        <p:nvPicPr>
          <p:cNvPr id="7" name="Picture 6" descr="flourish2.png"/>
          <p:cNvPicPr>
            <a:picLocks noChangeAspect="1"/>
          </p:cNvPicPr>
          <p:nvPr/>
        </p:nvPicPr>
        <p:blipFill>
          <a:blip r:embed="rId3">
            <a:duotone>
              <a:prstClr val="black"/>
              <a:schemeClr val="tx2">
                <a:tint val="45000"/>
                <a:satMod val="400000"/>
              </a:schemeClr>
            </a:duotone>
            <a:lum bright="-14000"/>
          </a:blip>
          <a:stretch>
            <a:fillRect/>
          </a:stretch>
        </p:blipFill>
        <p:spPr>
          <a:xfrm>
            <a:off x="0" y="1618488"/>
            <a:ext cx="9144000" cy="932688"/>
          </a:xfrm>
          <a:prstGeom prst="rect">
            <a:avLst/>
          </a:prstGeom>
        </p:spPr>
      </p:pic>
    </p:spTree>
  </p:cSld>
  <p:clrMapOvr>
    <a:masterClrMapping/>
  </p:clrMapOvr>
  <p:transition>
    <p:wipe dir="u"/>
    <p:sndAc>
      <p:stSnd>
        <p:snd r:embed="rId1" name="camera.wav"/>
      </p:stSnd>
    </p:sndAc>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953001" y="1676400"/>
            <a:ext cx="2819399"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4" name="Text Placeholder 3"/>
          <p:cNvSpPr>
            <a:spLocks noGrp="1"/>
          </p:cNvSpPr>
          <p:nvPr>
            <p:ph type="body" sz="half" idx="2"/>
          </p:nvPr>
        </p:nvSpPr>
        <p:spPr>
          <a:xfrm>
            <a:off x="4953001" y="2275840"/>
            <a:ext cx="2819399" cy="290576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7C8BD-8991-4907-9B13-D7592D6E702A}" type="slidenum">
              <a:rPr lang="en-US" smtClean="0"/>
              <a:t>‹#›</a:t>
            </a:fld>
            <a:endParaRPr lang="en-US"/>
          </a:p>
        </p:txBody>
      </p:sp>
      <p:sp>
        <p:nvSpPr>
          <p:cNvPr id="9" name="Content Placeholder 8"/>
          <p:cNvSpPr>
            <a:spLocks noGrp="1"/>
          </p:cNvSpPr>
          <p:nvPr>
            <p:ph sz="quarter" idx="13"/>
          </p:nvPr>
        </p:nvSpPr>
        <p:spPr>
          <a:xfrm>
            <a:off x="1371600" y="1676400"/>
            <a:ext cx="3276600" cy="35052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wipe dir="u"/>
    <p:sndAc>
      <p:stSnd>
        <p:snd r:embed="rId1" name="camera.wav"/>
      </p:stSnd>
    </p:sndAc>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10" name="Plaque 9"/>
          <p:cNvSpPr/>
          <p:nvPr/>
        </p:nvSpPr>
        <p:spPr>
          <a:xfrm>
            <a:off x="1463040" y="1847088"/>
            <a:ext cx="3090672" cy="3090672"/>
          </a:xfrm>
          <a:prstGeom prst="plaque">
            <a:avLst>
              <a:gd name="adj" fmla="val 8438"/>
            </a:avLst>
          </a:prstGeom>
          <a:noFill/>
          <a:ln w="9525">
            <a:solidFill>
              <a:schemeClr val="tx2">
                <a:alpha val="17000"/>
              </a:schemeClr>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953000" y="1676400"/>
            <a:ext cx="2819400" cy="599440"/>
          </a:xfrm>
        </p:spPr>
        <p:txBody>
          <a:bodyPr anchor="b">
            <a:noAutofit/>
          </a:bodyPr>
          <a:lstStyle>
            <a:lvl1pPr algn="ctr">
              <a:defRPr sz="1700" b="1" cap="all" spc="0" baseline="0"/>
            </a:lvl1pPr>
          </a:lstStyle>
          <a:p>
            <a:r>
              <a:rPr lang="en-US" smtClean="0"/>
              <a:t>Click to edit Master title style</a:t>
            </a:r>
            <a:endParaRPr lang="en-US" dirty="0"/>
          </a:p>
        </p:txBody>
      </p:sp>
      <p:sp>
        <p:nvSpPr>
          <p:cNvPr id="3" name="Picture Placeholder 2"/>
          <p:cNvSpPr>
            <a:spLocks noGrp="1"/>
          </p:cNvSpPr>
          <p:nvPr>
            <p:ph type="pic" idx="1"/>
          </p:nvPr>
        </p:nvSpPr>
        <p:spPr>
          <a:xfrm>
            <a:off x="1524000" y="1905000"/>
            <a:ext cx="2971800" cy="2971800"/>
          </a:xfrm>
          <a:prstGeom prst="plaque">
            <a:avLst>
              <a:gd name="adj" fmla="val 8341"/>
            </a:avLst>
          </a:prstGeom>
          <a:solidFill>
            <a:schemeClr val="bg1">
              <a:lumMod val="95000"/>
              <a:alpha val="35000"/>
            </a:schemeClr>
          </a:solidFill>
          <a:ln w="98425" cmpd="thinThick">
            <a:noFill/>
            <a:bevel/>
          </a:ln>
        </p:spPr>
        <p:txBody>
          <a:bodyPr>
            <a:normAutofit/>
          </a:bodyPr>
          <a:lstStyle>
            <a:lvl1pPr marL="0" indent="0" algn="ctr">
              <a:buNone/>
              <a:defRPr sz="1800" baseline="0">
                <a:solidFill>
                  <a:schemeClr val="tx2"/>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953000" y="2276856"/>
            <a:ext cx="2819400" cy="2875280"/>
          </a:xfrm>
        </p:spPr>
        <p:txBody>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209041"/>
            <a:ext cx="1295400" cy="4318000"/>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400" y="1219199"/>
            <a:ext cx="5181600" cy="4267201"/>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3AA6367-B584-4E82-A8B6-7577ECAF6F83}" type="datetimeFigureOut">
              <a:rPr lang="en-US" smtClean="0"/>
              <a:t>9/30/2018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ar-EG"/>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243928547"/>
      </p:ext>
    </p:extLst>
  </p:cSld>
  <p:clrMapOvr>
    <a:masterClrMapping/>
  </p:clrMapOvr>
  <p:transition>
    <p:wipe dir="u"/>
    <p:sndAc>
      <p:stSnd>
        <p:snd r:embed="rId1" name="camera.wav"/>
      </p:stSnd>
    </p:sndAc>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588333"/>
      </p:ext>
    </p:extLst>
  </p:cSld>
  <p:clrMapOvr>
    <a:masterClrMapping/>
  </p:clrMapOvr>
  <p:transition>
    <p:wipe dir="u"/>
    <p:sndAc>
      <p:stSnd>
        <p:snd r:embed="rId1" name="camera.wav"/>
      </p:stSnd>
    </p:sndAc>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r">
              <a:defRPr sz="4000" b="1" cap="all"/>
            </a:lvl1pPr>
          </a:lstStyle>
          <a:p>
            <a:r>
              <a:rPr lang="en-US" smtClean="0"/>
              <a:t>Click to edit Master title style</a:t>
            </a:r>
            <a:endParaRPr lang="ar-EG"/>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43839418"/>
      </p:ext>
    </p:extLst>
  </p:cSld>
  <p:clrMapOvr>
    <a:masterClrMapping/>
  </p:clrMapOvr>
  <p:transition>
    <p:wipe dir="u"/>
    <p:sndAc>
      <p:stSnd>
        <p:snd r:embed="rId1" name="camera.wav"/>
      </p:stSnd>
    </p:sndAc>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36174664"/>
      </p:ext>
    </p:extLst>
  </p:cSld>
  <p:clrMapOvr>
    <a:masterClrMapping/>
  </p:clrMapOvr>
  <p:transition>
    <p:wipe dir="u"/>
    <p:sndAc>
      <p:stSnd>
        <p:snd r:embed="rId1" name="camera.wav"/>
      </p:stSnd>
    </p:sndAc>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D3AA6367-B584-4E82-A8B6-7577ECAF6F83}" type="datetimeFigureOut">
              <a:rPr lang="en-US" smtClean="0"/>
              <a:t>9/30/2018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a:xfrm>
            <a:off x="4343400" y="1036020"/>
            <a:ext cx="457200" cy="441325"/>
          </a:xfrm>
        </p:spPr>
        <p:txBody>
          <a:body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ar-EG"/>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7" name="Date Placeholder 6"/>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8" name="Footer Placeholder 7"/>
          <p:cNvSpPr>
            <a:spLocks noGrp="1"/>
          </p:cNvSpPr>
          <p:nvPr>
            <p:ph type="ftr" sz="quarter" idx="11"/>
          </p:nvPr>
        </p:nvSpPr>
        <p:spPr/>
        <p:txBody>
          <a:bodyPr/>
          <a:lstStyle/>
          <a:p>
            <a:endParaRPr lang="ar-EG">
              <a:solidFill>
                <a:prstClr val="black">
                  <a:tint val="75000"/>
                </a:prstClr>
              </a:solidFill>
            </a:endParaRPr>
          </a:p>
        </p:txBody>
      </p:sp>
      <p:sp>
        <p:nvSpPr>
          <p:cNvPr id="9" name="Slide Number Placeholder 8"/>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488237634"/>
      </p:ext>
    </p:extLst>
  </p:cSld>
  <p:clrMapOvr>
    <a:masterClrMapping/>
  </p:clrMapOvr>
  <p:transition>
    <p:wipe dir="u"/>
    <p:sndAc>
      <p:stSnd>
        <p:snd r:embed="rId1" name="camera.wav"/>
      </p:stSnd>
    </p:sndAc>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Date Placeholder 2"/>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4" name="Footer Placeholder 3"/>
          <p:cNvSpPr>
            <a:spLocks noGrp="1"/>
          </p:cNvSpPr>
          <p:nvPr>
            <p:ph type="ftr" sz="quarter" idx="11"/>
          </p:nvPr>
        </p:nvSpPr>
        <p:spPr/>
        <p:txBody>
          <a:bodyPr/>
          <a:lstStyle/>
          <a:p>
            <a:endParaRPr lang="ar-EG">
              <a:solidFill>
                <a:prstClr val="black">
                  <a:tint val="75000"/>
                </a:prstClr>
              </a:solidFill>
            </a:endParaRPr>
          </a:p>
        </p:txBody>
      </p:sp>
      <p:sp>
        <p:nvSpPr>
          <p:cNvPr id="5" name="Slide Number Placeholder 4"/>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2986008514"/>
      </p:ext>
    </p:extLst>
  </p:cSld>
  <p:clrMapOvr>
    <a:masterClrMapping/>
  </p:clrMapOvr>
  <p:transition>
    <p:wipe dir="u"/>
    <p:sndAc>
      <p:stSnd>
        <p:snd r:embed="rId1" name="camera.wav"/>
      </p:stSnd>
    </p:sndAc>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3" name="Footer Placeholder 2"/>
          <p:cNvSpPr>
            <a:spLocks noGrp="1"/>
          </p:cNvSpPr>
          <p:nvPr>
            <p:ph type="ftr" sz="quarter" idx="11"/>
          </p:nvPr>
        </p:nvSpPr>
        <p:spPr/>
        <p:txBody>
          <a:bodyPr/>
          <a:lstStyle/>
          <a:p>
            <a:endParaRPr lang="ar-EG">
              <a:solidFill>
                <a:prstClr val="black">
                  <a:tint val="75000"/>
                </a:prstClr>
              </a:solidFill>
            </a:endParaRPr>
          </a:p>
        </p:txBody>
      </p:sp>
      <p:sp>
        <p:nvSpPr>
          <p:cNvPr id="4" name="Slide Number Placeholder 3"/>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754718104"/>
      </p:ext>
    </p:extLst>
  </p:cSld>
  <p:clrMapOvr>
    <a:masterClrMapping/>
  </p:clrMapOvr>
  <p:transition>
    <p:wipe dir="u"/>
    <p:sndAc>
      <p:stSnd>
        <p:snd r:embed="rId1" name="camera.wav"/>
      </p:stSnd>
    </p:sndAc>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r">
              <a:defRPr sz="2000" b="1"/>
            </a:lvl1pPr>
          </a:lstStyle>
          <a:p>
            <a:r>
              <a:rPr lang="en-US" smtClean="0"/>
              <a:t>Click to edit Master title style</a:t>
            </a:r>
            <a:endParaRPr lang="ar-EG"/>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879386922"/>
      </p:ext>
    </p:extLst>
  </p:cSld>
  <p:clrMapOvr>
    <a:masterClrMapping/>
  </p:clrMapOvr>
  <p:transition>
    <p:wipe dir="u"/>
    <p:sndAc>
      <p:stSnd>
        <p:snd r:embed="rId1" name="camera.wav"/>
      </p:stSnd>
    </p:sndAc>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r">
              <a:defRPr sz="2000" b="1"/>
            </a:lvl1pPr>
          </a:lstStyle>
          <a:p>
            <a:r>
              <a:rPr lang="en-US" smtClean="0"/>
              <a:t>Click to edit Master title style</a:t>
            </a:r>
            <a:endParaRPr lang="ar-EG"/>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EG"/>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6" name="Footer Placeholder 5"/>
          <p:cNvSpPr>
            <a:spLocks noGrp="1"/>
          </p:cNvSpPr>
          <p:nvPr>
            <p:ph type="ftr" sz="quarter" idx="11"/>
          </p:nvPr>
        </p:nvSpPr>
        <p:spPr/>
        <p:txBody>
          <a:bodyPr/>
          <a:lstStyle/>
          <a:p>
            <a:endParaRPr lang="ar-EG">
              <a:solidFill>
                <a:prstClr val="black">
                  <a:tint val="75000"/>
                </a:prstClr>
              </a:solidFill>
            </a:endParaRPr>
          </a:p>
        </p:txBody>
      </p:sp>
      <p:sp>
        <p:nvSpPr>
          <p:cNvPr id="7" name="Slide Number Placeholder 6"/>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4135513837"/>
      </p:ext>
    </p:extLst>
  </p:cSld>
  <p:clrMapOvr>
    <a:masterClrMapping/>
  </p:clrMapOvr>
  <p:transition>
    <p:wipe dir="u"/>
    <p:sndAc>
      <p:stSnd>
        <p:snd r:embed="rId1" name="camera.wav"/>
      </p:stSnd>
    </p:sndAc>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ar-EG"/>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3685797457"/>
      </p:ext>
    </p:extLst>
  </p:cSld>
  <p:clrMapOvr>
    <a:masterClrMapping/>
  </p:clrMapOvr>
  <p:transition>
    <p:wipe dir="u"/>
    <p:sndAc>
      <p:stSnd>
        <p:snd r:embed="rId1" name="camera.wav"/>
      </p:stSnd>
    </p:sndAc>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ar-EG"/>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10"/>
          </p:nvPr>
        </p:nvSpPr>
        <p:spPr/>
        <p:txBody>
          <a:bodyPr/>
          <a:lstStyle/>
          <a:p>
            <a:fld id="{1444A8AC-A617-4F68-9C18-0A9F8271DB78}" type="datetimeFigureOut">
              <a:rPr lang="ar-EG" smtClean="0">
                <a:solidFill>
                  <a:prstClr val="black">
                    <a:tint val="75000"/>
                  </a:prstClr>
                </a:solidFill>
              </a:rPr>
              <a:pPr/>
              <a:t>20/01/1440</a:t>
            </a:fld>
            <a:endParaRPr lang="ar-EG">
              <a:solidFill>
                <a:prstClr val="black">
                  <a:tint val="75000"/>
                </a:prstClr>
              </a:solidFill>
            </a:endParaRPr>
          </a:p>
        </p:txBody>
      </p:sp>
      <p:sp>
        <p:nvSpPr>
          <p:cNvPr id="5" name="Footer Placeholder 4"/>
          <p:cNvSpPr>
            <a:spLocks noGrp="1"/>
          </p:cNvSpPr>
          <p:nvPr>
            <p:ph type="ftr" sz="quarter" idx="11"/>
          </p:nvPr>
        </p:nvSpPr>
        <p:spPr/>
        <p:txBody>
          <a:bodyPr/>
          <a:lstStyle/>
          <a:p>
            <a:endParaRPr lang="ar-EG">
              <a:solidFill>
                <a:prstClr val="black">
                  <a:tint val="75000"/>
                </a:prstClr>
              </a:solidFill>
            </a:endParaRPr>
          </a:p>
        </p:txBody>
      </p:sp>
      <p:sp>
        <p:nvSpPr>
          <p:cNvPr id="6" name="Slide Number Placeholder 5"/>
          <p:cNvSpPr>
            <a:spLocks noGrp="1"/>
          </p:cNvSpPr>
          <p:nvPr>
            <p:ph type="sldNum" sz="quarter" idx="12"/>
          </p:nvPr>
        </p:nvSpPr>
        <p:spPr/>
        <p:txBody>
          <a:bodyPr/>
          <a:lstStyle/>
          <a:p>
            <a:fld id="{F9E110C9-0C5A-4DA5-A4A9-CA8212937434}" type="slidenum">
              <a:rPr lang="ar-EG" smtClean="0">
                <a:solidFill>
                  <a:prstClr val="black">
                    <a:tint val="75000"/>
                  </a:prstClr>
                </a:solidFill>
              </a:rPr>
              <a:pPr/>
              <a:t>‹#›</a:t>
            </a:fld>
            <a:endParaRPr lang="ar-EG">
              <a:solidFill>
                <a:prstClr val="black">
                  <a:tint val="75000"/>
                </a:prstClr>
              </a:solidFill>
            </a:endParaRPr>
          </a:p>
        </p:txBody>
      </p:sp>
    </p:spTree>
    <p:extLst>
      <p:ext uri="{BB962C8B-B14F-4D97-AF65-F5344CB8AC3E}">
        <p14:creationId xmlns:p14="http://schemas.microsoft.com/office/powerpoint/2010/main" val="145478772"/>
      </p:ext>
    </p:extLst>
  </p:cSld>
  <p:clrMapOvr>
    <a:masterClrMapping/>
  </p:clrMapOvr>
  <p:transition>
    <p:wipe dir="u"/>
    <p:sndAc>
      <p:stSnd>
        <p:snd r:embed="rId1" name="camera.wav"/>
      </p:stSnd>
    </p:sndAc>
  </p:transition>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fld id="{1D8BD707-D9CF-40AE-B4C6-C98DA3205C09}" type="datetimeFigureOut">
              <a:rPr lang="en-US" smtClean="0">
                <a:solidFill>
                  <a:srgbClr val="DBF5F9">
                    <a:shade val="90000"/>
                  </a:srgbClr>
                </a:solidFill>
              </a:rPr>
              <a:pPr/>
              <a:t>9/30/2018</a:t>
            </a:fld>
            <a:endParaRPr lang="en-US">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a:solidFill>
                <a:srgbClr val="DBF5F9">
                  <a:shade val="90000"/>
                </a:srgbClr>
              </a:solidFill>
            </a:endParaRPr>
          </a:p>
        </p:txBody>
      </p:sp>
      <p:sp>
        <p:nvSpPr>
          <p:cNvPr id="27" name="Slide Number Placeholder 26"/>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2933570044"/>
      </p:ext>
    </p:extLst>
  </p:cSld>
  <p:clrMapOvr>
    <a:overrideClrMapping bg1="dk1" tx1="lt1" bg2="dk2" tx2="lt2" accent1="accent1" accent2="accent2" accent3="accent3" accent4="accent4" accent5="accent5" accent6="accent6" hlink="hlink" folHlink="folHlink"/>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492251618"/>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DBF5F9">
                    <a:shade val="90000"/>
                  </a:srgbClr>
                </a:solidFill>
              </a:rPr>
              <a:pPr/>
              <a:t>9/30/2018</a:t>
            </a:fld>
            <a:endParaRPr lang="en-US">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a:solidFill>
                <a:srgbClr val="DBF5F9">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DBF5F9">
                    <a:shade val="90000"/>
                  </a:srgbClr>
                </a:solidFill>
              </a:rPr>
              <a:pPr/>
              <a:t>‹#›</a:t>
            </a:fld>
            <a:endParaRPr lang="en-US">
              <a:solidFill>
                <a:srgbClr val="DBF5F9">
                  <a:shade val="90000"/>
                </a:srgbClr>
              </a:solidFill>
            </a:endParaRPr>
          </a:p>
        </p:txBody>
      </p:sp>
    </p:spTree>
    <p:extLst>
      <p:ext uri="{BB962C8B-B14F-4D97-AF65-F5344CB8AC3E}">
        <p14:creationId xmlns:p14="http://schemas.microsoft.com/office/powerpoint/2010/main" val="794512565"/>
      </p:ext>
    </p:extLst>
  </p:cSld>
  <p:clrMapOvr>
    <a:overrideClrMapping bg1="dk1" tx1="lt1" bg2="dk2" tx2="lt2" accent1="accent1" accent2="accent2" accent3="accent3" accent4="accent4" accent5="accent5" accent6="accent6" hlink="hlink" folHlink="folHlink"/>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7" name="Rectangle 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a:spLocks noChangeArrowheads="1"/>
          </p:cNvSpPr>
          <p:nvPr/>
        </p:nvSpPr>
        <p:spPr bwMode="white">
          <a:xfrm>
            <a:off x="0" y="0"/>
            <a:ext cx="9144000" cy="155448"/>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0" name="Rectangle 9"/>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Rectangle 4"/>
          <p:cNvSpPr>
            <a:spLocks noChangeArrowheads="1"/>
          </p:cNvSpPr>
          <p:nvPr/>
        </p:nvSpPr>
        <p:spPr bwMode="auto">
          <a:xfrm>
            <a:off x="146304" y="6391656"/>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6" name="Rectangle 5"/>
          <p:cNvSpPr>
            <a:spLocks noChangeArrowheads="1"/>
          </p:cNvSpPr>
          <p:nvPr/>
        </p:nvSpPr>
        <p:spPr bwMode="auto">
          <a:xfrm>
            <a:off x="152400" y="158496"/>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 name="Date Placeholder 1"/>
          <p:cNvSpPr>
            <a:spLocks noGrp="1"/>
          </p:cNvSpPr>
          <p:nvPr>
            <p:ph type="dt" sz="half" idx="10"/>
          </p:nvPr>
        </p:nvSpPr>
        <p:spPr/>
        <p:txBody>
          <a:bodyPr/>
          <a:lstStyle/>
          <a:p>
            <a:fld id="{D3AA6367-B584-4E82-A8B6-7577ECAF6F83}" type="datetimeFigureOut">
              <a:rPr lang="en-US" smtClean="0"/>
              <a:t>9/30/2018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a:xfrm>
            <a:off x="4267200" y="6324600"/>
            <a:ext cx="609600" cy="441324"/>
          </a:xfrm>
        </p:spPr>
        <p:txBody>
          <a:bodyPr/>
          <a:lstStyle>
            <a:lvl1pPr>
              <a:defRPr>
                <a:solidFill>
                  <a:srgbClr val="FFFFFF"/>
                </a:solidFill>
              </a:defRPr>
            </a:lvl1pPr>
          </a:lstStyle>
          <a:p>
            <a:fld id="{14B7C8BD-8991-4907-9B13-D7592D6E702A}" type="slidenum">
              <a:rPr lang="en-US" smtClean="0"/>
              <a:t>‹#›</a:t>
            </a:fld>
            <a:endParaRPr lang="en-US"/>
          </a:p>
        </p:txBody>
      </p:sp>
    </p:spTree>
  </p:cSld>
  <p:clrMapOvr>
    <a:masterClrMapping/>
  </p:clrMapOvr>
  <p:transition>
    <p:wipe dir="u"/>
    <p:sndAc>
      <p:stSnd>
        <p:snd r:embed="rId1" name="camera.wav"/>
      </p:stSnd>
    </p:sndAc>
  </p:transition>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667085002"/>
      </p:ext>
    </p:extLst>
  </p:cSld>
  <p:clrMapOvr>
    <a:masterClrMapping/>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a:solidFill>
                <a:srgbClr val="04617B">
                  <a:shade val="90000"/>
                </a:srgbClr>
              </a:solidFill>
            </a:endParaRPr>
          </a:p>
        </p:txBody>
      </p:sp>
      <p:sp>
        <p:nvSpPr>
          <p:cNvPr id="9" name="Slide Number Placeholder 8"/>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37587727"/>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a:solidFill>
                <a:srgbClr val="04617B">
                  <a:shade val="90000"/>
                </a:srgbClr>
              </a:solidFill>
            </a:endParaRPr>
          </a:p>
        </p:txBody>
      </p:sp>
      <p:sp>
        <p:nvSpPr>
          <p:cNvPr id="5" name="Slide Number Placeholder 4"/>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771068582"/>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a:solidFill>
                <a:srgbClr val="04617B">
                  <a:shade val="90000"/>
                </a:srgbClr>
              </a:solidFill>
            </a:endParaRPr>
          </a:p>
        </p:txBody>
      </p:sp>
      <p:sp>
        <p:nvSpPr>
          <p:cNvPr id="4" name="Slide Number Placeholder 3"/>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381162373"/>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968529136"/>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Tree>
    <p:extLst>
      <p:ext uri="{BB962C8B-B14F-4D97-AF65-F5344CB8AC3E}">
        <p14:creationId xmlns:p14="http://schemas.microsoft.com/office/powerpoint/2010/main" val="2148987130"/>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1129093065"/>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a:solidFill>
                <a:srgbClr val="04617B">
                  <a:shade val="90000"/>
                </a:srgbClr>
              </a:solidFill>
            </a:endParaRPr>
          </a:p>
        </p:txBody>
      </p:sp>
      <p:sp>
        <p:nvSpPr>
          <p:cNvPr id="6" name="Slide Number Placeholder 5"/>
          <p:cNvSpPr>
            <a:spLocks noGrp="1"/>
          </p:cNvSpPr>
          <p:nvPr>
            <p:ph type="sldNum" sz="quarter" idx="12"/>
          </p:nvPr>
        </p:nvSpPr>
        <p:spPr/>
        <p:txBody>
          <a:body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spTree>
    <p:extLst>
      <p:ext uri="{BB962C8B-B14F-4D97-AF65-F5344CB8AC3E}">
        <p14:creationId xmlns:p14="http://schemas.microsoft.com/office/powerpoint/2010/main" val="2429411202"/>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3" name="Date Placeholder 2"/>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4" name="Footer Placeholder 3"/>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5" name="Slide Number Placeholder 4"/>
          <p:cNvSpPr>
            <a:spLocks noGrp="1"/>
          </p:cNvSpPr>
          <p:nvPr>
            <p:ph type="sldNum" sz="quarter" idx="12"/>
          </p:nvPr>
        </p:nvSpPr>
        <p:spPr>
          <a:xfrm>
            <a:off x="6553200" y="6245225"/>
            <a:ext cx="2133600" cy="476250"/>
          </a:xfrm>
        </p:spPr>
        <p:txBody>
          <a:bodyPr/>
          <a:lstStyle>
            <a:lvl1pPr>
              <a:defRPr/>
            </a:lvl1pPr>
          </a:lstStyle>
          <a:p>
            <a:fld id="{F9BB9B5D-E435-41A1-A73F-1E3579647339}"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378818562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ar-EG"/>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5" name="Date Placeholder 4"/>
          <p:cNvSpPr>
            <a:spLocks noGrp="1"/>
          </p:cNvSpPr>
          <p:nvPr>
            <p:ph type="dt" sz="half" idx="10"/>
          </p:nvPr>
        </p:nvSpPr>
        <p:spPr>
          <a:xfrm>
            <a:off x="457200" y="6245225"/>
            <a:ext cx="2133600" cy="476250"/>
          </a:xfrm>
        </p:spPr>
        <p:txBody>
          <a:bodyPr/>
          <a:lstStyle>
            <a:lvl1pPr>
              <a:defRPr/>
            </a:lvl1pPr>
          </a:lstStyle>
          <a:p>
            <a:endParaRPr lang="en-US">
              <a:solidFill>
                <a:srgbClr val="000000"/>
              </a:solidFill>
            </a:endParaRPr>
          </a:p>
        </p:txBody>
      </p:sp>
      <p:sp>
        <p:nvSpPr>
          <p:cNvPr id="6" name="Footer Placeholder 5"/>
          <p:cNvSpPr>
            <a:spLocks noGrp="1"/>
          </p:cNvSpPr>
          <p:nvPr>
            <p:ph type="ftr" sz="quarter" idx="11"/>
          </p:nvPr>
        </p:nvSpPr>
        <p:spPr>
          <a:xfrm>
            <a:off x="3124200" y="6245225"/>
            <a:ext cx="2895600" cy="476250"/>
          </a:xfrm>
        </p:spPr>
        <p:txBody>
          <a:bodyPr/>
          <a:lstStyle>
            <a:lvl1pPr>
              <a:defRPr/>
            </a:lvl1pPr>
          </a:lstStyle>
          <a:p>
            <a:endParaRPr lang="en-US">
              <a:solidFill>
                <a:srgbClr val="000000"/>
              </a:solidFill>
            </a:endParaRPr>
          </a:p>
        </p:txBody>
      </p:sp>
      <p:sp>
        <p:nvSpPr>
          <p:cNvPr id="7" name="Slide Number Placeholder 6"/>
          <p:cNvSpPr>
            <a:spLocks noGrp="1"/>
          </p:cNvSpPr>
          <p:nvPr>
            <p:ph type="sldNum" sz="quarter" idx="12"/>
          </p:nvPr>
        </p:nvSpPr>
        <p:spPr>
          <a:xfrm>
            <a:off x="6553200" y="6245225"/>
            <a:ext cx="2133600" cy="476250"/>
          </a:xfrm>
        </p:spPr>
        <p:txBody>
          <a:bodyPr/>
          <a:lstStyle>
            <a:lvl1pPr>
              <a:defRPr/>
            </a:lvl1pPr>
          </a:lstStyle>
          <a:p>
            <a:fld id="{9D3E5C3A-BC16-4320-BBA6-025ABF51B316}" type="slidenum">
              <a:rPr lang="en-US">
                <a:solidFill>
                  <a:srgbClr val="000000"/>
                </a:solidFill>
              </a:rPr>
              <a:pPr/>
              <a:t>‹#›</a:t>
            </a:fld>
            <a:endParaRPr lang="en-US">
              <a:solidFill>
                <a:srgbClr val="000000"/>
              </a:solidFill>
            </a:endParaRPr>
          </a:p>
        </p:txBody>
      </p:sp>
    </p:spTree>
    <p:extLst>
      <p:ext uri="{BB962C8B-B14F-4D97-AF65-F5344CB8AC3E}">
        <p14:creationId xmlns:p14="http://schemas.microsoft.com/office/powerpoint/2010/main" val="75212799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bg>
      <p:bgRef idx="1001">
        <a:schemeClr val="bg1"/>
      </p:bgRef>
    </p:bg>
    <p:spTree>
      <p:nvGrpSpPr>
        <p:cNvPr id="1" name=""/>
        <p:cNvGrpSpPr/>
        <p:nvPr/>
      </p:nvGrpSpPr>
      <p:grpSpPr>
        <a:xfrm>
          <a:off x="0" y="0"/>
          <a:ext cx="0" cy="0"/>
          <a:chOff x="0" y="0"/>
          <a:chExt cx="0" cy="0"/>
        </a:xfrm>
      </p:grpSpPr>
      <p:sp>
        <p:nvSpPr>
          <p:cNvPr id="19" name="Rectangle 18"/>
          <p:cNvSpPr>
            <a:spLocks noChangeArrowheads="1"/>
          </p:cNvSpPr>
          <p:nvPr/>
        </p:nvSpPr>
        <p:spPr bwMode="auto">
          <a:xfrm>
            <a:off x="152400" y="152400"/>
            <a:ext cx="8833104" cy="304800"/>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5" name="Rectangle 14"/>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18872"/>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3" name="Rectangle 12"/>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 name="Title 1"/>
          <p:cNvSpPr>
            <a:spLocks noGrp="1"/>
          </p:cNvSpPr>
          <p:nvPr>
            <p:ph type="title"/>
          </p:nvPr>
        </p:nvSpPr>
        <p:spPr>
          <a:xfrm>
            <a:off x="381000" y="914400"/>
            <a:ext cx="2362200" cy="990600"/>
          </a:xfrm>
        </p:spPr>
        <p:txBody>
          <a:bodyPr anchor="b">
            <a:noAutofit/>
          </a:bodyPr>
          <a:lstStyle>
            <a:lvl1pPr algn="l">
              <a:buNone/>
              <a:defRPr sz="2200" b="1">
                <a:solidFill>
                  <a:srgbClr val="FFFFFF"/>
                </a:solidFill>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381000" y="1981200"/>
            <a:ext cx="2362200" cy="4144963"/>
          </a:xfrm>
        </p:spPr>
        <p:txBody>
          <a:bodyPr/>
          <a:lstStyle>
            <a:lvl1pPr marL="0" indent="0">
              <a:spcAft>
                <a:spcPts val="1000"/>
              </a:spcAft>
              <a:buNone/>
              <a:defRPr sz="1600">
                <a:solidFill>
                  <a:srgbClr val="FFFFFF"/>
                </a:solidFill>
              </a:defRPr>
            </a:lvl1pPr>
            <a:lvl2pPr>
              <a:buNone/>
              <a:defRPr sz="1200"/>
            </a:lvl2pPr>
            <a:lvl3pPr>
              <a:buNone/>
              <a:defRPr sz="1000"/>
            </a:lvl3pPr>
            <a:lvl4pPr>
              <a:buNone/>
              <a:defRPr sz="900"/>
            </a:lvl4pPr>
            <a:lvl5pPr>
              <a:buNone/>
              <a:defRPr sz="900"/>
            </a:lvl5pPr>
          </a:lstStyle>
          <a:p>
            <a:pPr lvl="0" eaLnBrk="1" latinLnBrk="0" hangingPunct="1"/>
            <a:r>
              <a:rPr kumimoji="0" lang="en-US" smtClean="0"/>
              <a:t>Click to edit Master text styles</a:t>
            </a:r>
          </a:p>
        </p:txBody>
      </p:sp>
      <p:sp>
        <p:nvSpPr>
          <p:cNvPr id="8" name="Rectangle 7"/>
          <p:cNvSpPr>
            <a:spLocks noChangeArrowheads="1"/>
          </p:cNvSpPr>
          <p:nvPr/>
        </p:nvSpPr>
        <p:spPr bwMode="auto">
          <a:xfrm>
            <a:off x="152400" y="152400"/>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9" name="Straight Connector 8"/>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20" name="Content Placeholder 19"/>
          <p:cNvSpPr>
            <a:spLocks noGrp="1"/>
          </p:cNvSpPr>
          <p:nvPr>
            <p:ph sz="quarter" idx="1"/>
          </p:nvPr>
        </p:nvSpPr>
        <p:spPr>
          <a:xfrm>
            <a:off x="3124200" y="685800"/>
            <a:ext cx="5638800" cy="5410200"/>
          </a:xfrm>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10" name="Oval 9"/>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Oval 10"/>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lvl1pPr>
              <a:defRPr>
                <a:solidFill>
                  <a:schemeClr val="accent3">
                    <a:shade val="75000"/>
                  </a:schemeClr>
                </a:solidFill>
              </a:defRPr>
            </a:lvl1pPr>
          </a:lstStyle>
          <a:p>
            <a:fld id="{14B7C8BD-8991-4907-9B13-D7592D6E702A}" type="slidenum">
              <a:rPr lang="en-US" smtClean="0"/>
              <a:t>‹#›</a:t>
            </a:fld>
            <a:endParaRPr lang="en-US"/>
          </a:p>
        </p:txBody>
      </p:sp>
      <p:sp>
        <p:nvSpPr>
          <p:cNvPr id="21" name="Rectangle 20"/>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a:xfrm>
            <a:off x="301752" y="6410848"/>
            <a:ext cx="3383280" cy="365760"/>
          </a:xfrm>
        </p:spPr>
        <p:txBody>
          <a:bodyPr/>
          <a:lstStyle/>
          <a:p>
            <a:endParaRPr lang="en-US"/>
          </a:p>
        </p:txBody>
      </p:sp>
    </p:spTree>
  </p:cSld>
  <p:clrMapOvr>
    <a:overrideClrMapping bg1="lt1" tx1="dk1" bg2="lt2" tx2="dk2" accent1="accent1" accent2="accent2" accent3="accent3" accent4="accent4" accent5="accent5" accent6="accent6" hlink="hlink" folHlink="folHlink"/>
  </p:clrMapOvr>
  <p:transition>
    <p:wipe dir="u"/>
    <p:sndAc>
      <p:stSnd>
        <p:snd r:embed="rId1" name="camera.wav"/>
      </p:stSnd>
    </p:sndAc>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1" name="Straight Connector 20"/>
          <p:cNvSpPr>
            <a:spLocks noChangeShapeType="1"/>
          </p:cNvSpPr>
          <p:nvPr/>
        </p:nvSpPr>
        <p:spPr bwMode="auto">
          <a:xfrm>
            <a:off x="152400" y="533400"/>
            <a:ext cx="8833104" cy="0"/>
          </a:xfrm>
          <a:prstGeom prst="line">
            <a:avLst/>
          </a:prstGeom>
          <a:noFill/>
          <a:ln w="11430"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7" name="Rectangle 16"/>
          <p:cNvSpPr>
            <a:spLocks noChangeArrowheads="1"/>
          </p:cNvSpPr>
          <p:nvPr/>
        </p:nvSpPr>
        <p:spPr bwMode="white">
          <a:xfrm>
            <a:off x="0" y="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20" name="Rectangle 19"/>
          <p:cNvSpPr>
            <a:spLocks noChangeArrowheads="1"/>
          </p:cNvSpPr>
          <p:nvPr/>
        </p:nvSpPr>
        <p:spPr bwMode="auto">
          <a:xfrm>
            <a:off x="152400" y="152400"/>
            <a:ext cx="8833104" cy="301752"/>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8" name="Rectangle 7"/>
          <p:cNvSpPr/>
          <p:nvPr/>
        </p:nvSpPr>
        <p:spPr>
          <a:xfrm>
            <a:off x="152400" y="609600"/>
            <a:ext cx="2743200" cy="5867400"/>
          </a:xfrm>
          <a:prstGeom prst="rect">
            <a:avLst/>
          </a:prstGeom>
          <a:solidFill>
            <a:schemeClr val="accent1"/>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Rectangle 14"/>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2" name="Oval 11"/>
          <p:cNvSpPr/>
          <p:nvPr/>
        </p:nvSpPr>
        <p:spPr>
          <a:xfrm>
            <a:off x="1295400" y="228600"/>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Oval 12"/>
          <p:cNvSpPr/>
          <p:nvPr/>
        </p:nvSpPr>
        <p:spPr>
          <a:xfrm>
            <a:off x="1389888" y="323088"/>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7" name="Slide Number Placeholder 6"/>
          <p:cNvSpPr>
            <a:spLocks noGrp="1"/>
          </p:cNvSpPr>
          <p:nvPr>
            <p:ph type="sldNum" sz="quarter" idx="12"/>
          </p:nvPr>
        </p:nvSpPr>
        <p:spPr>
          <a:xfrm>
            <a:off x="1371600" y="312738"/>
            <a:ext cx="457200" cy="441325"/>
          </a:xfrm>
        </p:spPr>
        <p:txBody>
          <a:bodyPr/>
          <a:lstStyle/>
          <a:p>
            <a:fld id="{14B7C8BD-8991-4907-9B13-D7592D6E702A}" type="slidenum">
              <a:rPr lang="en-US" smtClean="0"/>
              <a:t>‹#›</a:t>
            </a:fld>
            <a:endParaRPr lang="en-US"/>
          </a:p>
        </p:txBody>
      </p:sp>
      <p:sp>
        <p:nvSpPr>
          <p:cNvPr id="2" name="Title 1"/>
          <p:cNvSpPr>
            <a:spLocks noGrp="1"/>
          </p:cNvSpPr>
          <p:nvPr>
            <p:ph type="title"/>
          </p:nvPr>
        </p:nvSpPr>
        <p:spPr>
          <a:xfrm>
            <a:off x="3000375" y="5029200"/>
            <a:ext cx="5867400" cy="1219200"/>
          </a:xfrm>
        </p:spPr>
        <p:txBody>
          <a:bodyPr anchor="t">
            <a:noAutofit/>
          </a:bodyPr>
          <a:lstStyle>
            <a:lvl1pPr algn="l">
              <a:buNone/>
              <a:defRPr sz="2400" b="1">
                <a:solidFill>
                  <a:schemeClr val="tx2"/>
                </a:solidFill>
              </a:defRPr>
            </a:lvl1pPr>
          </a:lstStyle>
          <a:p>
            <a:r>
              <a:rPr kumimoji="0" lang="en-US" smtClean="0"/>
              <a:t>Click to edit Master title style</a:t>
            </a:r>
            <a:endParaRPr kumimoji="0" lang="en-US"/>
          </a:p>
        </p:txBody>
      </p:sp>
      <p:sp>
        <p:nvSpPr>
          <p:cNvPr id="3" name="Picture Placeholder 2"/>
          <p:cNvSpPr>
            <a:spLocks noGrp="1"/>
          </p:cNvSpPr>
          <p:nvPr>
            <p:ph type="pic" idx="1"/>
          </p:nvPr>
        </p:nvSpPr>
        <p:spPr>
          <a:xfrm>
            <a:off x="3000375" y="609600"/>
            <a:ext cx="5867400" cy="4267200"/>
          </a:xfrm>
        </p:spPr>
        <p:txBody>
          <a:bodyPr/>
          <a:lstStyle>
            <a:lvl1pPr marL="0" indent="0">
              <a:buNone/>
              <a:defRPr sz="3200"/>
            </a:lvl1pPr>
          </a:lstStyle>
          <a:p>
            <a:r>
              <a:rPr kumimoji="0" lang="en-US" smtClean="0"/>
              <a:t>Click icon to add picture</a:t>
            </a:r>
            <a:endParaRPr kumimoji="0" lang="en-US" dirty="0"/>
          </a:p>
        </p:txBody>
      </p:sp>
      <p:sp>
        <p:nvSpPr>
          <p:cNvPr id="4" name="Text Placeholder 3"/>
          <p:cNvSpPr>
            <a:spLocks noGrp="1"/>
          </p:cNvSpPr>
          <p:nvPr>
            <p:ph type="body" sz="half" idx="2"/>
          </p:nvPr>
        </p:nvSpPr>
        <p:spPr>
          <a:xfrm>
            <a:off x="381000" y="990600"/>
            <a:ext cx="2438400" cy="5257800"/>
          </a:xfrm>
        </p:spPr>
        <p:txBody>
          <a:bodyPr/>
          <a:lstStyle>
            <a:lvl1pPr marL="0" indent="0">
              <a:spcAft>
                <a:spcPts val="1000"/>
              </a:spcAft>
              <a:buFontTx/>
              <a:buNone/>
              <a:defRPr sz="1600">
                <a:solidFill>
                  <a:srgbClr val="FFFFFF"/>
                </a:solidFill>
              </a:defRPr>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22" name="Rectangle 21"/>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5" name="Date Placeholder 4"/>
          <p:cNvSpPr>
            <a:spLocks noGrp="1"/>
          </p:cNvSpPr>
          <p:nvPr>
            <p:ph type="dt" sz="half" idx="10"/>
          </p:nvPr>
        </p:nvSpPr>
        <p:spPr>
          <a:xfrm>
            <a:off x="5788152" y="6404984"/>
            <a:ext cx="3044952" cy="365760"/>
          </a:xfrm>
        </p:spPr>
        <p:txBody>
          <a:bodyPr/>
          <a:lstStyle/>
          <a:p>
            <a:fld id="{D3AA6367-B584-4E82-A8B6-7577ECAF6F83}" type="datetimeFigureOut">
              <a:rPr lang="en-US" smtClean="0"/>
              <a:t>9/30/2018</a:t>
            </a:fld>
            <a:endParaRPr lang="en-US"/>
          </a:p>
        </p:txBody>
      </p:sp>
      <p:sp>
        <p:nvSpPr>
          <p:cNvPr id="6" name="Footer Placeholder 5"/>
          <p:cNvSpPr>
            <a:spLocks noGrp="1"/>
          </p:cNvSpPr>
          <p:nvPr>
            <p:ph type="ftr" sz="quarter" idx="11"/>
          </p:nvPr>
        </p:nvSpPr>
        <p:spPr>
          <a:xfrm>
            <a:off x="301752" y="6410848"/>
            <a:ext cx="3584448" cy="365760"/>
          </a:xfrm>
        </p:spPr>
        <p:txBody>
          <a:bodyPr/>
          <a:lstStyle/>
          <a:p>
            <a:endParaRPr lang="en-US"/>
          </a:p>
        </p:txBody>
      </p:sp>
    </p:spTree>
  </p:cSld>
  <p:clrMapOvr>
    <a:masterClrMapping/>
  </p:clrMapOvr>
  <p:transition>
    <p:wipe dir="u"/>
    <p:sndAc>
      <p:stSnd>
        <p:snd r:embed="rId1" name="camera.wav"/>
      </p:stSnd>
    </p:sndAc>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audio" Target="../media/audio1.wav"/><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audio" Target="../media/audio1.wav"/><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audio" Target="../media/audio1.wav"/><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audio" Target="../media/audio1.wav"/><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 Id="rId14" Type="http://schemas.openxmlformats.org/officeDocument/2006/relationships/image" Target="../media/image4.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audio" Target="../media/audio1.wav"/><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slideLayout" Target="../slideLayouts/slideLayout79.xml"/><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slideLayout" Target="../slideLayouts/slideLayout78.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 Id="rId14" Type="http://schemas.openxmlformats.org/officeDocument/2006/relationships/theme" Target="../theme/theme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7" name="Rectangle 16"/>
          <p:cNvSpPr>
            <a:spLocks noChangeArrowheads="1"/>
          </p:cNvSpPr>
          <p:nvPr/>
        </p:nvSpPr>
        <p:spPr bwMode="white">
          <a:xfrm>
            <a:off x="0" y="6705600"/>
            <a:ext cx="9144000" cy="1524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6" name="Rectangle 15"/>
          <p:cNvSpPr>
            <a:spLocks noChangeArrowheads="1"/>
          </p:cNvSpPr>
          <p:nvPr/>
        </p:nvSpPr>
        <p:spPr bwMode="white">
          <a:xfrm>
            <a:off x="0" y="0"/>
            <a:ext cx="9144000" cy="1393371"/>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8" name="Rectangle 17"/>
          <p:cNvSpPr>
            <a:spLocks noChangeArrowheads="1"/>
          </p:cNvSpPr>
          <p:nvPr/>
        </p:nvSpPr>
        <p:spPr bwMode="white">
          <a:xfrm>
            <a:off x="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9" name="Rectangle 18"/>
          <p:cNvSpPr>
            <a:spLocks noChangeArrowheads="1"/>
          </p:cNvSpPr>
          <p:nvPr/>
        </p:nvSpPr>
        <p:spPr bwMode="white">
          <a:xfrm>
            <a:off x="8991600" y="0"/>
            <a:ext cx="152400" cy="6858000"/>
          </a:xfrm>
          <a:prstGeom prst="rect">
            <a:avLst/>
          </a:prstGeom>
          <a:solidFill>
            <a:srgbClr val="FFFFFF"/>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9" name="Rectangle 8"/>
          <p:cNvSpPr>
            <a:spLocks noChangeArrowheads="1"/>
          </p:cNvSpPr>
          <p:nvPr/>
        </p:nvSpPr>
        <p:spPr bwMode="auto">
          <a:xfrm>
            <a:off x="149352" y="6388385"/>
            <a:ext cx="8833104" cy="309563"/>
          </a:xfrm>
          <a:prstGeom prst="rect">
            <a:avLst/>
          </a:prstGeom>
          <a:solidFill>
            <a:schemeClr val="accent3"/>
          </a:solidFill>
          <a:ln w="9525" cap="flat" cmpd="sng" algn="ctr">
            <a:noFill/>
            <a:prstDash val="solid"/>
            <a:miter lim="800000"/>
            <a:headEnd type="none" w="med" len="med"/>
            <a:tailEnd type="none" w="med" len="med"/>
          </a:ln>
          <a:effectLst/>
        </p:spPr>
        <p:txBody>
          <a:bodyPr vert="horz" wrap="none" lIns="91440" tIns="45720" rIns="91440" bIns="45720" anchor="ctr" compatLnSpc="1"/>
          <a:lstStyle/>
          <a:p>
            <a:endParaRPr kumimoji="0" lang="en-US"/>
          </a:p>
        </p:txBody>
      </p:sp>
      <p:sp>
        <p:nvSpPr>
          <p:cNvPr id="14" name="Date Placeholder 13"/>
          <p:cNvSpPr>
            <a:spLocks noGrp="1"/>
          </p:cNvSpPr>
          <p:nvPr>
            <p:ph type="dt" sz="half" idx="2"/>
          </p:nvPr>
        </p:nvSpPr>
        <p:spPr>
          <a:xfrm>
            <a:off x="5791200" y="6404984"/>
            <a:ext cx="3044952" cy="365760"/>
          </a:xfrm>
          <a:prstGeom prst="rect">
            <a:avLst/>
          </a:prstGeom>
        </p:spPr>
        <p:txBody>
          <a:bodyPr vert="horz"/>
          <a:lstStyle>
            <a:lvl1pPr algn="r" eaLnBrk="1" latinLnBrk="0" hangingPunct="1">
              <a:defRPr kumimoji="0" sz="1400">
                <a:solidFill>
                  <a:srgbClr val="FFFFFF"/>
                </a:solidFill>
              </a:defRPr>
            </a:lvl1pPr>
          </a:lstStyle>
          <a:p>
            <a:fld id="{D3AA6367-B584-4E82-A8B6-7577ECAF6F83}" type="datetimeFigureOut">
              <a:rPr lang="en-US" smtClean="0"/>
              <a:t>9/30/2018</a:t>
            </a:fld>
            <a:endParaRPr lang="en-US"/>
          </a:p>
        </p:txBody>
      </p:sp>
      <p:sp>
        <p:nvSpPr>
          <p:cNvPr id="3" name="Footer Placeholder 2"/>
          <p:cNvSpPr>
            <a:spLocks noGrp="1"/>
          </p:cNvSpPr>
          <p:nvPr>
            <p:ph type="ftr" sz="quarter" idx="3"/>
          </p:nvPr>
        </p:nvSpPr>
        <p:spPr>
          <a:xfrm>
            <a:off x="304800" y="6410848"/>
            <a:ext cx="3581400" cy="365760"/>
          </a:xfrm>
          <a:prstGeom prst="rect">
            <a:avLst/>
          </a:prstGeom>
        </p:spPr>
        <p:txBody>
          <a:bodyPr vert="horz"/>
          <a:lstStyle>
            <a:lvl1pPr algn="l" eaLnBrk="1" latinLnBrk="0" hangingPunct="1">
              <a:defRPr kumimoji="0" sz="1200">
                <a:solidFill>
                  <a:srgbClr val="FFFFFF"/>
                </a:solidFill>
              </a:defRPr>
            </a:lvl1pPr>
          </a:lstStyle>
          <a:p>
            <a:endParaRPr lang="en-US"/>
          </a:p>
        </p:txBody>
      </p:sp>
      <p:sp>
        <p:nvSpPr>
          <p:cNvPr id="8" name="Rectangle 7"/>
          <p:cNvSpPr>
            <a:spLocks noChangeArrowheads="1"/>
          </p:cNvSpPr>
          <p:nvPr/>
        </p:nvSpPr>
        <p:spPr bwMode="auto">
          <a:xfrm>
            <a:off x="152400" y="155448"/>
            <a:ext cx="8833104" cy="6547104"/>
          </a:xfrm>
          <a:prstGeom prst="rect">
            <a:avLst/>
          </a:prstGeom>
          <a:noFill/>
          <a:ln w="9525" cap="flat" cmpd="sng" algn="ctr">
            <a:solidFill>
              <a:schemeClr val="accent3">
                <a:shade val="75000"/>
              </a:schemeClr>
            </a:solidFill>
            <a:prstDash val="solid"/>
            <a:miter lim="800000"/>
            <a:headEnd type="none" w="med" len="med"/>
            <a:tailEnd type="none" w="med" len="med"/>
          </a:ln>
          <a:effectLst/>
        </p:spPr>
        <p:txBody>
          <a:bodyPr vert="horz" wrap="none" lIns="91440" tIns="45720" rIns="91440" bIns="45720" anchor="ctr" compatLnSpc="1"/>
          <a:lstStyle/>
          <a:p>
            <a:endParaRPr kumimoji="0" lang="en-US" dirty="0"/>
          </a:p>
        </p:txBody>
      </p:sp>
      <p:sp>
        <p:nvSpPr>
          <p:cNvPr id="10" name="Straight Connector 9"/>
          <p:cNvSpPr>
            <a:spLocks noChangeShapeType="1"/>
          </p:cNvSpPr>
          <p:nvPr/>
        </p:nvSpPr>
        <p:spPr bwMode="auto">
          <a:xfrm>
            <a:off x="152400" y="1276743"/>
            <a:ext cx="8833104" cy="0"/>
          </a:xfrm>
          <a:prstGeom prst="line">
            <a:avLst/>
          </a:prstGeom>
          <a:noFill/>
          <a:ln w="9525" cap="flat" cmpd="sng" algn="ctr">
            <a:solidFill>
              <a:schemeClr val="accent3">
                <a:shade val="75000"/>
              </a:schemeClr>
            </a:solidFill>
            <a:prstDash val="sysDash"/>
            <a:round/>
            <a:headEnd type="none" w="med" len="med"/>
            <a:tailEnd type="none" w="med" len="med"/>
          </a:ln>
          <a:effectLst/>
        </p:spPr>
        <p:txBody>
          <a:bodyPr vert="horz" wrap="none" lIns="91440" tIns="45720" rIns="91440" bIns="45720" anchor="ctr" compatLnSpc="1"/>
          <a:lstStyle/>
          <a:p>
            <a:endParaRPr kumimoji="0" lang="en-US"/>
          </a:p>
        </p:txBody>
      </p:sp>
      <p:sp>
        <p:nvSpPr>
          <p:cNvPr id="12" name="Oval 11"/>
          <p:cNvSpPr/>
          <p:nvPr/>
        </p:nvSpPr>
        <p:spPr>
          <a:xfrm>
            <a:off x="4267200" y="956036"/>
            <a:ext cx="609600" cy="609600"/>
          </a:xfrm>
          <a:prstGeom prst="ellipse">
            <a:avLst/>
          </a:prstGeom>
          <a:solidFill>
            <a:srgbClr val="FFFFFF"/>
          </a:solidFill>
          <a:ln w="158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5" name="Oval 14"/>
          <p:cNvSpPr/>
          <p:nvPr/>
        </p:nvSpPr>
        <p:spPr>
          <a:xfrm>
            <a:off x="4361688" y="1050524"/>
            <a:ext cx="420624" cy="420624"/>
          </a:xfrm>
          <a:prstGeom prst="ellipse">
            <a:avLst/>
          </a:prstGeom>
          <a:solidFill>
            <a:srgbClr val="FFFFFF"/>
          </a:solidFill>
          <a:ln w="50800" cap="rnd" cmpd="dbl" algn="ctr">
            <a:solidFill>
              <a:schemeClr val="accent3">
                <a:shade val="75000"/>
              </a:schemeClr>
            </a:solid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23" name="Slide Number Placeholder 22"/>
          <p:cNvSpPr>
            <a:spLocks noGrp="1"/>
          </p:cNvSpPr>
          <p:nvPr>
            <p:ph type="sldNum" sz="quarter" idx="4"/>
          </p:nvPr>
        </p:nvSpPr>
        <p:spPr>
          <a:xfrm>
            <a:off x="4343400" y="1040174"/>
            <a:ext cx="457200" cy="441325"/>
          </a:xfrm>
          <a:prstGeom prst="rect">
            <a:avLst/>
          </a:prstGeom>
        </p:spPr>
        <p:txBody>
          <a:bodyPr vert="horz" lIns="45720" rIns="45720" anchor="ctr">
            <a:normAutofit/>
          </a:bodyPr>
          <a:lstStyle>
            <a:lvl1pPr algn="ctr" eaLnBrk="1" latinLnBrk="0" hangingPunct="1">
              <a:defRPr kumimoji="0" sz="1600">
                <a:solidFill>
                  <a:schemeClr val="accent3">
                    <a:shade val="75000"/>
                  </a:schemeClr>
                </a:solidFill>
              </a:defRPr>
            </a:lvl1pPr>
          </a:lstStyle>
          <a:p>
            <a:fld id="{14B7C8BD-8991-4907-9B13-D7592D6E702A}" type="slidenum">
              <a:rPr lang="en-US" smtClean="0"/>
              <a:t>‹#›</a:t>
            </a:fld>
            <a:endParaRPr lang="en-US"/>
          </a:p>
        </p:txBody>
      </p:sp>
      <p:sp>
        <p:nvSpPr>
          <p:cNvPr id="22" name="Title Placeholder 21"/>
          <p:cNvSpPr>
            <a:spLocks noGrp="1"/>
          </p:cNvSpPr>
          <p:nvPr>
            <p:ph type="title"/>
          </p:nvPr>
        </p:nvSpPr>
        <p:spPr>
          <a:xfrm>
            <a:off x="301752" y="228600"/>
            <a:ext cx="8534400" cy="758952"/>
          </a:xfrm>
          <a:prstGeom prst="rect">
            <a:avLst/>
          </a:prstGeom>
        </p:spPr>
        <p:txBody>
          <a:bodyPr vert="horz" anchor="b">
            <a:normAutofit/>
          </a:bodyPr>
          <a:lstStyle/>
          <a:p>
            <a:r>
              <a:rPr kumimoji="0" lang="en-US" smtClean="0"/>
              <a:t>Click to edit Master title style</a:t>
            </a:r>
            <a:endParaRPr kumimoji="0" lang="en-US"/>
          </a:p>
        </p:txBody>
      </p:sp>
      <p:sp>
        <p:nvSpPr>
          <p:cNvPr id="13" name="Text Placeholder 12"/>
          <p:cNvSpPr>
            <a:spLocks noGrp="1"/>
          </p:cNvSpPr>
          <p:nvPr>
            <p:ph type="body" idx="1"/>
          </p:nvPr>
        </p:nvSpPr>
        <p:spPr>
          <a:xfrm>
            <a:off x="301752" y="1524000"/>
            <a:ext cx="8534400" cy="4599432"/>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Tree>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0" r:id="rId4"/>
    <p:sldLayoutId id="2147483761" r:id="rId5"/>
    <p:sldLayoutId id="2147483762" r:id="rId6"/>
    <p:sldLayoutId id="2147483763" r:id="rId7"/>
    <p:sldLayoutId id="2147483764" r:id="rId8"/>
    <p:sldLayoutId id="2147483765" r:id="rId9"/>
    <p:sldLayoutId id="2147483766" r:id="rId10"/>
    <p:sldLayoutId id="2147483767" r:id="rId11"/>
  </p:sldLayoutIdLst>
  <p:transition>
    <p:wipe dir="u"/>
    <p:sndAc>
      <p:stSnd>
        <p:snd r:embed="rId13" name="camera.wav"/>
      </p:stSnd>
    </p:sndAc>
  </p:transition>
  <p:txStyles>
    <p:titleStyle>
      <a:lvl1pPr algn="ctr" rtl="0" eaLnBrk="1" latinLnBrk="0" hangingPunct="1">
        <a:spcBef>
          <a:spcPct val="0"/>
        </a:spcBef>
        <a:buNone/>
        <a:defRPr kumimoji="0" sz="3300" kern="1200">
          <a:solidFill>
            <a:schemeClr val="accent3">
              <a:shade val="75000"/>
            </a:schemeClr>
          </a:solidFill>
          <a:latin typeface="+mj-lt"/>
          <a:ea typeface="+mj-ea"/>
          <a:cs typeface="+mj-cs"/>
        </a:defRPr>
      </a:lvl1pPr>
    </p:titleStyle>
    <p:bodyStyle>
      <a:lvl1pPr marL="274320" indent="-274320" algn="l" rtl="0" eaLnBrk="1" latinLnBrk="0" hangingPunct="1">
        <a:spcBef>
          <a:spcPct val="20000"/>
        </a:spcBef>
        <a:buClr>
          <a:schemeClr val="accent1"/>
        </a:buClr>
        <a:buSzPct val="85000"/>
        <a:buFont typeface="Wingdings 2"/>
        <a:buChar char=""/>
        <a:defRPr kumimoji="0" sz="2700" kern="1200">
          <a:solidFill>
            <a:schemeClr val="tx1"/>
          </a:solidFill>
          <a:latin typeface="+mn-lt"/>
          <a:ea typeface="+mn-ea"/>
          <a:cs typeface="+mn-cs"/>
        </a:defRPr>
      </a:lvl1pPr>
      <a:lvl2pPr marL="548640" indent="-274320" algn="l" rtl="0" eaLnBrk="1" latinLnBrk="0" hangingPunct="1">
        <a:spcBef>
          <a:spcPct val="20000"/>
        </a:spcBef>
        <a:buClr>
          <a:schemeClr val="accent2"/>
        </a:buClr>
        <a:buSzPct val="70000"/>
        <a:buFont typeface="Wingdings"/>
        <a:buChar char=""/>
        <a:defRPr kumimoji="0" sz="2200" kern="1200">
          <a:solidFill>
            <a:schemeClr val="tx2"/>
          </a:solidFill>
          <a:latin typeface="+mn-lt"/>
          <a:ea typeface="+mn-ea"/>
          <a:cs typeface="+mn-cs"/>
        </a:defRPr>
      </a:lvl2pPr>
      <a:lvl3pPr marL="822960" indent="-228600" algn="l" rtl="0" eaLnBrk="1" latinLnBrk="0" hangingPunct="1">
        <a:spcBef>
          <a:spcPct val="20000"/>
        </a:spcBef>
        <a:buClr>
          <a:schemeClr val="accent3"/>
        </a:buClr>
        <a:buSzPct val="75000"/>
        <a:buFont typeface="Wingdings 2"/>
        <a:buChar char=""/>
        <a:defRPr kumimoji="0" sz="2000" kern="1200">
          <a:solidFill>
            <a:schemeClr val="tx1"/>
          </a:solidFill>
          <a:latin typeface="+mn-lt"/>
          <a:ea typeface="+mn-ea"/>
          <a:cs typeface="+mn-cs"/>
        </a:defRPr>
      </a:lvl3pPr>
      <a:lvl4pPr marL="1097280" indent="-228600" algn="l" rtl="0" eaLnBrk="1" latinLnBrk="0" hangingPunct="1">
        <a:spcBef>
          <a:spcPct val="20000"/>
        </a:spcBef>
        <a:buClr>
          <a:schemeClr val="accent4"/>
        </a:buClr>
        <a:buSzPct val="70000"/>
        <a:buFont typeface="Wingdings"/>
        <a:buChar char=""/>
        <a:defRPr kumimoji="0" sz="2000" kern="1200">
          <a:solidFill>
            <a:schemeClr val="tx2"/>
          </a:solidFill>
          <a:latin typeface="+mn-lt"/>
          <a:ea typeface="+mn-ea"/>
          <a:cs typeface="+mn-cs"/>
        </a:defRPr>
      </a:lvl4pPr>
      <a:lvl5pPr marL="1371600" indent="-228600" algn="l" rtl="0" eaLnBrk="1" latinLnBrk="0" hangingPunct="1">
        <a:spcBef>
          <a:spcPct val="20000"/>
        </a:spcBef>
        <a:buClr>
          <a:schemeClr val="accent5"/>
        </a:buClr>
        <a:buFontTx/>
        <a:buChar char="•"/>
        <a:defRPr kumimoji="0" sz="1800" kern="1200">
          <a:solidFill>
            <a:schemeClr val="tx1"/>
          </a:solidFill>
          <a:latin typeface="+mn-lt"/>
          <a:ea typeface="+mn-ea"/>
          <a:cs typeface="+mn-cs"/>
        </a:defRPr>
      </a:lvl5pPr>
      <a:lvl6pPr marL="1645920" indent="-182880" algn="l" rtl="0" eaLnBrk="1" latinLnBrk="0" hangingPunct="1">
        <a:spcBef>
          <a:spcPct val="20000"/>
        </a:spcBef>
        <a:buClr>
          <a:schemeClr val="accent6"/>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1">
            <a:shade val="75000"/>
          </a:schemeClr>
        </a:buClr>
        <a:buSzPct val="90000"/>
        <a:buChar char="•"/>
        <a:defRPr kumimoji="0" sz="1600" kern="1200" baseline="0">
          <a:solidFill>
            <a:schemeClr val="tx1"/>
          </a:solidFill>
          <a:latin typeface="+mn-lt"/>
          <a:ea typeface="+mn-ea"/>
          <a:cs typeface="+mn-cs"/>
        </a:defRPr>
      </a:lvl7pPr>
      <a:lvl8pPr marL="2103120" indent="-182880" algn="l" rtl="0" eaLnBrk="1" latinLnBrk="0" hangingPunct="1">
        <a:spcBef>
          <a:spcPct val="20000"/>
        </a:spcBef>
        <a:buClr>
          <a:schemeClr val="accent4">
            <a:shade val="75000"/>
          </a:schemeClr>
        </a:buClr>
        <a:buChar char="•"/>
        <a:defRPr kumimoji="0" sz="1600" kern="1200">
          <a:solidFill>
            <a:schemeClr val="tx1"/>
          </a:solidFill>
          <a:latin typeface="+mn-lt"/>
          <a:ea typeface="+mn-ea"/>
          <a:cs typeface="+mn-cs"/>
        </a:defRPr>
      </a:lvl8pPr>
      <a:lvl9pPr marL="2377440" indent="-182880" algn="l" rtl="0" eaLnBrk="1" latinLnBrk="0" hangingPunct="1">
        <a:spcBef>
          <a:spcPct val="20000"/>
        </a:spcBef>
        <a:buClr>
          <a:schemeClr val="accent2">
            <a:shade val="75000"/>
          </a:schemeClr>
        </a:buClr>
        <a:buSzPct val="90000"/>
        <a:buChar char="•"/>
        <a:defRPr kumimoji="0" sz="1400" kern="1200" cap="all"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444A8AC-A617-4F68-9C18-0A9F8271DB78}" type="datetimeFigureOut">
              <a:rPr lang="ar-EG" smtClean="0">
                <a:solidFill>
                  <a:prstClr val="black">
                    <a:tint val="75000"/>
                  </a:prstClr>
                </a:solidFill>
              </a:rPr>
              <a:pPr rtl="1"/>
              <a:t>20/01/1440</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9E110C9-0C5A-4DA5-A4A9-CA8212937434}" type="slidenum">
              <a:rPr lang="ar-EG" smtClean="0">
                <a:solidFill>
                  <a:prstClr val="black">
                    <a:tint val="75000"/>
                  </a:prstClr>
                </a:solidFill>
              </a:rPr>
              <a:pPr rtl="1"/>
              <a:t>‹#›</a:t>
            </a:fld>
            <a:endParaRPr lang="ar-EG">
              <a:solidFill>
                <a:prstClr val="black">
                  <a:tint val="75000"/>
                </a:prstClr>
              </a:solidFill>
            </a:endParaRPr>
          </a:p>
        </p:txBody>
      </p:sp>
    </p:spTree>
    <p:extLst>
      <p:ext uri="{BB962C8B-B14F-4D97-AF65-F5344CB8AC3E}">
        <p14:creationId xmlns:p14="http://schemas.microsoft.com/office/powerpoint/2010/main" val="887958745"/>
      </p:ext>
    </p:extLst>
  </p:cSld>
  <p:clrMap bg1="lt1" tx1="dk1" bg2="lt2" tx2="dk2" accent1="accent1" accent2="accent2" accent3="accent3" accent4="accent4" accent5="accent5" accent6="accent6" hlink="hlink" folHlink="folHlink"/>
  <p:sldLayoutIdLst>
    <p:sldLayoutId id="2147483853" r:id="rId1"/>
    <p:sldLayoutId id="2147483854" r:id="rId2"/>
    <p:sldLayoutId id="2147483855" r:id="rId3"/>
    <p:sldLayoutId id="2147483856" r:id="rId4"/>
    <p:sldLayoutId id="2147483857" r:id="rId5"/>
    <p:sldLayoutId id="2147483858" r:id="rId6"/>
    <p:sldLayoutId id="2147483859" r:id="rId7"/>
    <p:sldLayoutId id="2147483860" r:id="rId8"/>
    <p:sldLayoutId id="2147483861" r:id="rId9"/>
    <p:sldLayoutId id="2147483862" r:id="rId10"/>
    <p:sldLayoutId id="2147483863" r:id="rId11"/>
  </p:sldLayoutIdLst>
  <p:transition>
    <p:wipe dir="u"/>
    <p:sndAc>
      <p:stSnd>
        <p:snd r:embed="rId13" name="camera.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444A8AC-A617-4F68-9C18-0A9F8271DB78}" type="datetimeFigureOut">
              <a:rPr lang="ar-EG" smtClean="0">
                <a:solidFill>
                  <a:prstClr val="black">
                    <a:tint val="75000"/>
                  </a:prstClr>
                </a:solidFill>
              </a:rPr>
              <a:pPr rtl="1"/>
              <a:t>20/01/1440</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9E110C9-0C5A-4DA5-A4A9-CA8212937434}" type="slidenum">
              <a:rPr lang="ar-EG" smtClean="0">
                <a:solidFill>
                  <a:prstClr val="black">
                    <a:tint val="75000"/>
                  </a:prstClr>
                </a:solidFill>
              </a:rPr>
              <a:pPr rtl="1"/>
              <a:t>‹#›</a:t>
            </a:fld>
            <a:endParaRPr lang="ar-EG">
              <a:solidFill>
                <a:prstClr val="black">
                  <a:tint val="75000"/>
                </a:prstClr>
              </a:solidFill>
            </a:endParaRPr>
          </a:p>
        </p:txBody>
      </p:sp>
    </p:spTree>
    <p:extLst>
      <p:ext uri="{BB962C8B-B14F-4D97-AF65-F5344CB8AC3E}">
        <p14:creationId xmlns:p14="http://schemas.microsoft.com/office/powerpoint/2010/main" val="887958745"/>
      </p:ext>
    </p:extLst>
  </p:cSld>
  <p:clrMap bg1="lt1" tx1="dk1" bg2="lt2" tx2="dk2" accent1="accent1" accent2="accent2" accent3="accent3" accent4="accent4" accent5="accent5" accent6="accent6" hlink="hlink" folHlink="folHlink"/>
  <p:sldLayoutIdLst>
    <p:sldLayoutId id="2147483865" r:id="rId1"/>
    <p:sldLayoutId id="2147483866" r:id="rId2"/>
    <p:sldLayoutId id="2147483867" r:id="rId3"/>
    <p:sldLayoutId id="2147483868" r:id="rId4"/>
    <p:sldLayoutId id="2147483869" r:id="rId5"/>
    <p:sldLayoutId id="2147483870" r:id="rId6"/>
    <p:sldLayoutId id="2147483871" r:id="rId7"/>
    <p:sldLayoutId id="2147483872" r:id="rId8"/>
    <p:sldLayoutId id="2147483873" r:id="rId9"/>
    <p:sldLayoutId id="2147483874" r:id="rId10"/>
    <p:sldLayoutId id="2147483875" r:id="rId11"/>
  </p:sldLayoutIdLst>
  <p:transition>
    <p:wipe dir="u"/>
    <p:sndAc>
      <p:stSnd>
        <p:snd r:embed="rId13" name="camera.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444A8AC-A617-4F68-9C18-0A9F8271DB78}" type="datetimeFigureOut">
              <a:rPr lang="ar-EG" smtClean="0">
                <a:solidFill>
                  <a:prstClr val="black">
                    <a:tint val="75000"/>
                  </a:prstClr>
                </a:solidFill>
              </a:rPr>
              <a:pPr rtl="1"/>
              <a:t>20/01/1440</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9E110C9-0C5A-4DA5-A4A9-CA8212937434}" type="slidenum">
              <a:rPr lang="ar-EG" smtClean="0">
                <a:solidFill>
                  <a:prstClr val="black">
                    <a:tint val="75000"/>
                  </a:prstClr>
                </a:solidFill>
              </a:rPr>
              <a:pPr rtl="1"/>
              <a:t>‹#›</a:t>
            </a:fld>
            <a:endParaRPr lang="ar-EG">
              <a:solidFill>
                <a:prstClr val="black">
                  <a:tint val="75000"/>
                </a:prstClr>
              </a:solidFill>
            </a:endParaRPr>
          </a:p>
        </p:txBody>
      </p:sp>
    </p:spTree>
    <p:extLst>
      <p:ext uri="{BB962C8B-B14F-4D97-AF65-F5344CB8AC3E}">
        <p14:creationId xmlns:p14="http://schemas.microsoft.com/office/powerpoint/2010/main" val="887958745"/>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ransition>
    <p:wipe dir="u"/>
    <p:sndAc>
      <p:stSnd>
        <p:snd r:embed="rId13" name="camera.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descr="window3.png"/>
          <p:cNvPicPr>
            <a:picLocks noChangeAspect="1"/>
          </p:cNvPicPr>
          <p:nvPr/>
        </p:nvPicPr>
        <p:blipFill>
          <a:blip r:embed="rId14"/>
          <a:stretch>
            <a:fillRect/>
          </a:stretch>
        </p:blipFill>
        <p:spPr>
          <a:xfrm>
            <a:off x="0" y="0"/>
            <a:ext cx="9144000" cy="6858000"/>
          </a:xfrm>
          <a:prstGeom prst="rect">
            <a:avLst/>
          </a:prstGeom>
        </p:spPr>
      </p:pic>
      <p:sp>
        <p:nvSpPr>
          <p:cNvPr id="2" name="Title Placeholder 1"/>
          <p:cNvSpPr>
            <a:spLocks noGrp="1"/>
          </p:cNvSpPr>
          <p:nvPr>
            <p:ph type="title"/>
          </p:nvPr>
        </p:nvSpPr>
        <p:spPr>
          <a:xfrm>
            <a:off x="1371600" y="1295400"/>
            <a:ext cx="6400800" cy="68580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371600" y="2057400"/>
            <a:ext cx="6400800" cy="3429001"/>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bwMode="white">
          <a:xfrm>
            <a:off x="304800" y="6356350"/>
            <a:ext cx="2133600" cy="365125"/>
          </a:xfrm>
          <a:prstGeom prst="rect">
            <a:avLst/>
          </a:prstGeom>
          <a:ln>
            <a:noFill/>
          </a:ln>
        </p:spPr>
        <p:txBody>
          <a:bodyPr vert="horz" lIns="91440" tIns="45720" rIns="91440" bIns="45720" rtlCol="0" anchor="ctr"/>
          <a:lstStyle>
            <a:lvl1pPr algn="l">
              <a:defRPr sz="1100" baseline="0">
                <a:solidFill>
                  <a:schemeClr val="accent1">
                    <a:lumMod val="60000"/>
                    <a:lumOff val="40000"/>
                  </a:schemeClr>
                </a:solidFill>
              </a:defRPr>
            </a:lvl1pPr>
          </a:lstStyle>
          <a:p>
            <a:fld id="{D3AA6367-B584-4E82-A8B6-7577ECAF6F83}" type="datetimeFigureOut">
              <a:rPr lang="en-US" smtClean="0"/>
              <a:t>9/30/2018</a:t>
            </a:fld>
            <a:endParaRPr lang="en-US"/>
          </a:p>
        </p:txBody>
      </p:sp>
      <p:sp>
        <p:nvSpPr>
          <p:cNvPr id="5" name="Footer Placeholder 4"/>
          <p:cNvSpPr>
            <a:spLocks noGrp="1"/>
          </p:cNvSpPr>
          <p:nvPr>
            <p:ph type="ftr" sz="quarter" idx="3"/>
          </p:nvPr>
        </p:nvSpPr>
        <p:spPr bwMode="white">
          <a:xfrm>
            <a:off x="2971800" y="6356350"/>
            <a:ext cx="3200400" cy="365125"/>
          </a:xfrm>
          <a:prstGeom prst="rect">
            <a:avLst/>
          </a:prstGeom>
        </p:spPr>
        <p:txBody>
          <a:bodyPr vert="horz" lIns="91440" tIns="45720" rIns="91440" bIns="45720" rtlCol="0" anchor="ctr"/>
          <a:lstStyle>
            <a:lvl1pPr algn="ctr">
              <a:defRPr sz="1100" baseline="0">
                <a:solidFill>
                  <a:schemeClr val="accent1">
                    <a:lumMod val="60000"/>
                    <a:lumOff val="40000"/>
                  </a:schemeClr>
                </a:solidFill>
              </a:defRPr>
            </a:lvl1pPr>
          </a:lstStyle>
          <a:p>
            <a:endParaRPr lang="en-US"/>
          </a:p>
        </p:txBody>
      </p:sp>
      <p:sp>
        <p:nvSpPr>
          <p:cNvPr id="6" name="Slide Number Placeholder 5"/>
          <p:cNvSpPr>
            <a:spLocks noGrp="1"/>
          </p:cNvSpPr>
          <p:nvPr>
            <p:ph type="sldNum" sz="quarter" idx="4"/>
          </p:nvPr>
        </p:nvSpPr>
        <p:spPr bwMode="white">
          <a:xfrm>
            <a:off x="6675120" y="6364224"/>
            <a:ext cx="2133600" cy="365125"/>
          </a:xfrm>
          <a:prstGeom prst="rect">
            <a:avLst/>
          </a:prstGeom>
        </p:spPr>
        <p:txBody>
          <a:bodyPr vert="horz" lIns="91440" tIns="45720" rIns="91440" bIns="45720" rtlCol="0" anchor="ctr"/>
          <a:lstStyle>
            <a:lvl1pPr algn="r">
              <a:defRPr sz="1200" b="1" baseline="0">
                <a:solidFill>
                  <a:schemeClr val="accent1">
                    <a:lumMod val="60000"/>
                    <a:lumOff val="40000"/>
                  </a:schemeClr>
                </a:solidFill>
              </a:defRPr>
            </a:lvl1pPr>
          </a:lstStyle>
          <a:p>
            <a:fld id="{14B7C8BD-8991-4907-9B13-D7592D6E702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889" r:id="rId1"/>
    <p:sldLayoutId id="2147483890" r:id="rId2"/>
    <p:sldLayoutId id="2147483891" r:id="rId3"/>
    <p:sldLayoutId id="2147483892" r:id="rId4"/>
    <p:sldLayoutId id="2147483893" r:id="rId5"/>
    <p:sldLayoutId id="2147483894" r:id="rId6"/>
    <p:sldLayoutId id="2147483895" r:id="rId7"/>
    <p:sldLayoutId id="2147483896" r:id="rId8"/>
    <p:sldLayoutId id="2147483897" r:id="rId9"/>
    <p:sldLayoutId id="2147483898" r:id="rId10"/>
    <p:sldLayoutId id="2147483899" r:id="rId11"/>
  </p:sldLayoutIdLst>
  <p:transition>
    <p:wipe dir="u"/>
    <p:sndAc>
      <p:stSnd>
        <p:snd r:embed="rId13" name="camera.wav"/>
      </p:stSnd>
    </p:sndAc>
  </p:transition>
  <p:txStyles>
    <p:titleStyle>
      <a:lvl1pPr algn="ctr" defTabSz="914400" rtl="0" eaLnBrk="1" latinLnBrk="0" hangingPunct="1">
        <a:spcBef>
          <a:spcPct val="0"/>
        </a:spcBef>
        <a:buNone/>
        <a:defRPr sz="3600" kern="1200" cap="all" spc="300" baseline="0">
          <a:solidFill>
            <a:schemeClr val="tx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0" indent="-274320" algn="l" defTabSz="914400" rtl="0" eaLnBrk="1" latinLnBrk="0" hangingPunct="1">
        <a:lnSpc>
          <a:spcPct val="150000"/>
        </a:lnSpc>
        <a:spcBef>
          <a:spcPct val="20000"/>
        </a:spcBef>
        <a:buClrTx/>
        <a:buFont typeface="Wingdings" pitchFamily="2" charset="2"/>
        <a:buChar char="v"/>
        <a:defRPr sz="1800" kern="1200" baseline="0">
          <a:solidFill>
            <a:schemeClr val="tx1"/>
          </a:solidFill>
          <a:latin typeface="+mn-lt"/>
          <a:ea typeface="+mn-ea"/>
          <a:cs typeface="+mn-cs"/>
        </a:defRPr>
      </a:lvl1pPr>
      <a:lvl2pPr marL="742950" indent="-228600" algn="l" defTabSz="914400" rtl="0" eaLnBrk="1" latinLnBrk="0" hangingPunct="1">
        <a:spcBef>
          <a:spcPct val="20000"/>
        </a:spcBef>
        <a:buClrTx/>
        <a:buFont typeface="Arial" pitchFamily="34" charset="0"/>
        <a:buChar char="•"/>
        <a:defRPr sz="1600" kern="1200" baseline="0">
          <a:solidFill>
            <a:schemeClr val="tx1"/>
          </a:solidFill>
          <a:latin typeface="+mn-lt"/>
          <a:ea typeface="+mn-ea"/>
          <a:cs typeface="+mn-cs"/>
        </a:defRPr>
      </a:lvl2pPr>
      <a:lvl3pPr marL="11430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3pPr>
      <a:lvl4pPr marL="16002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4pPr>
      <a:lvl5pPr marL="2057400" indent="-228600" algn="l" defTabSz="914400" rtl="0" eaLnBrk="1" latinLnBrk="0" hangingPunct="1">
        <a:spcBef>
          <a:spcPct val="20000"/>
        </a:spcBef>
        <a:buClrTx/>
        <a:buFont typeface="Arial" pitchFamily="34" charset="0"/>
        <a:buChar char="•"/>
        <a:defRPr sz="1400" kern="1200" baseline="0">
          <a:solidFill>
            <a:schemeClr val="tx1"/>
          </a:solidFill>
          <a:latin typeface="+mn-lt"/>
          <a:ea typeface="+mn-ea"/>
          <a:cs typeface="+mn-cs"/>
        </a:defRPr>
      </a:lvl5pPr>
      <a:lvl6pPr marL="2514600" indent="-228600" algn="l" defTabSz="914400" rtl="0" eaLnBrk="1" latinLnBrk="0" hangingPunct="1">
        <a:spcBef>
          <a:spcPct val="20000"/>
        </a:spcBef>
        <a:buClrTx/>
        <a:buFont typeface="Arial" pitchFamily="34" charset="0"/>
        <a:buChar char="•"/>
        <a:defRPr sz="1400" kern="1200">
          <a:solidFill>
            <a:schemeClr val="tx1"/>
          </a:solidFill>
          <a:latin typeface="+mn-lt"/>
          <a:ea typeface="+mn-ea"/>
          <a:cs typeface="+mn-cs"/>
        </a:defRPr>
      </a:lvl6pPr>
      <a:lvl7pPr marL="29718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7pPr>
      <a:lvl8pPr marL="3429000" indent="-228600" algn="l" defTabSz="914400" rtl="0" eaLnBrk="1" latinLnBrk="0" hangingPunct="1">
        <a:spcBef>
          <a:spcPct val="20000"/>
        </a:spcBef>
        <a:buClrTx/>
        <a:buFont typeface="Arial" pitchFamily="34" charset="0"/>
        <a:buChar char="•"/>
        <a:defRPr sz="1200" kern="1200" baseline="0">
          <a:solidFill>
            <a:schemeClr val="tx1"/>
          </a:solidFill>
          <a:latin typeface="+mn-lt"/>
          <a:ea typeface="+mn-ea"/>
          <a:cs typeface="+mn-cs"/>
        </a:defRPr>
      </a:lvl8pPr>
      <a:lvl9pPr marL="3886200" indent="-228600" algn="l" defTabSz="914400" rtl="0" eaLnBrk="1" latinLnBrk="0" hangingPunct="1">
        <a:spcBef>
          <a:spcPct val="20000"/>
        </a:spcBef>
        <a:buClrTx/>
        <a:buFont typeface="Arial"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en-US" smtClean="0"/>
              <a:t>Click to edit Master title style</a:t>
            </a:r>
            <a:endParaRPr lang="ar-EG"/>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ar-EG"/>
          </a:p>
        </p:txBody>
      </p:sp>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pPr rtl="1"/>
            <a:fld id="{1444A8AC-A617-4F68-9C18-0A9F8271DB78}" type="datetimeFigureOut">
              <a:rPr lang="ar-EG" smtClean="0">
                <a:solidFill>
                  <a:prstClr val="black">
                    <a:tint val="75000"/>
                  </a:prstClr>
                </a:solidFill>
              </a:rPr>
              <a:pPr rtl="1"/>
              <a:t>20/01/1440</a:t>
            </a:fld>
            <a:endParaRPr lang="ar-EG">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pPr rtl="1"/>
            <a:endParaRPr lang="ar-EG">
              <a:solidFill>
                <a:prstClr val="black">
                  <a:tint val="75000"/>
                </a:prstClr>
              </a:solidFill>
            </a:endParaRPr>
          </a:p>
        </p:txBody>
      </p:sp>
      <p:sp>
        <p:nvSpPr>
          <p:cNvPr id="6" name="Slide Number Placeholder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pPr rtl="1"/>
            <a:fld id="{F9E110C9-0C5A-4DA5-A4A9-CA8212937434}" type="slidenum">
              <a:rPr lang="ar-EG" smtClean="0">
                <a:solidFill>
                  <a:prstClr val="black">
                    <a:tint val="75000"/>
                  </a:prstClr>
                </a:solidFill>
              </a:rPr>
              <a:pPr rtl="1"/>
              <a:t>‹#›</a:t>
            </a:fld>
            <a:endParaRPr lang="ar-EG">
              <a:solidFill>
                <a:prstClr val="black">
                  <a:tint val="75000"/>
                </a:prstClr>
              </a:solidFill>
            </a:endParaRPr>
          </a:p>
        </p:txBody>
      </p:sp>
    </p:spTree>
    <p:extLst>
      <p:ext uri="{BB962C8B-B14F-4D97-AF65-F5344CB8AC3E}">
        <p14:creationId xmlns:p14="http://schemas.microsoft.com/office/powerpoint/2010/main" val="3576147261"/>
      </p:ext>
    </p:extLst>
  </p:cSld>
  <p:clrMap bg1="lt1" tx1="dk1" bg2="lt2" tx2="dk2" accent1="accent1" accent2="accent2" accent3="accent3" accent4="accent4" accent5="accent5" accent6="accent6" hlink="hlink" folHlink="folHlink"/>
  <p:sldLayoutIdLst>
    <p:sldLayoutId id="2147483901" r:id="rId1"/>
    <p:sldLayoutId id="2147483902" r:id="rId2"/>
    <p:sldLayoutId id="2147483903" r:id="rId3"/>
    <p:sldLayoutId id="2147483904" r:id="rId4"/>
    <p:sldLayoutId id="2147483905" r:id="rId5"/>
    <p:sldLayoutId id="2147483906" r:id="rId6"/>
    <p:sldLayoutId id="2147483907" r:id="rId7"/>
    <p:sldLayoutId id="2147483908" r:id="rId8"/>
    <p:sldLayoutId id="2147483909" r:id="rId9"/>
    <p:sldLayoutId id="2147483910" r:id="rId10"/>
    <p:sldLayoutId id="2147483911" r:id="rId11"/>
  </p:sldLayoutIdLst>
  <p:transition>
    <p:wipe dir="u"/>
    <p:sndAc>
      <p:stSnd>
        <p:snd r:embed="rId13" name="camera.wav"/>
      </p:stSnd>
    </p:sndAc>
  </p:transition>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EG"/>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1D8BD707-D9CF-40AE-B4C6-C98DA3205C09}" type="datetimeFigureOut">
              <a:rPr lang="en-US" smtClean="0">
                <a:solidFill>
                  <a:srgbClr val="04617B">
                    <a:shade val="90000"/>
                  </a:srgbClr>
                </a:solidFill>
              </a:rPr>
              <a:pPr/>
              <a:t>9/30/2018</a:t>
            </a:fld>
            <a:endParaRPr lang="en-US">
              <a:solidFill>
                <a:srgbClr val="04617B">
                  <a:shade val="90000"/>
                </a:srgb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a:solidFill>
                <a:srgbClr val="04617B">
                  <a:shade val="90000"/>
                </a:srgb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B6F15528-21DE-4FAA-801E-634DDDAF4B2B}" type="slidenum">
              <a:rPr lang="en-US" smtClean="0">
                <a:solidFill>
                  <a:srgbClr val="04617B">
                    <a:shade val="90000"/>
                  </a:srgbClr>
                </a:solidFill>
              </a:rPr>
              <a:pPr/>
              <a:t>‹#›</a:t>
            </a:fld>
            <a:endParaRPr lang="en-US">
              <a:solidFill>
                <a:srgbClr val="04617B">
                  <a:shade val="90000"/>
                </a:srgb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lang="en-US">
                <a:solidFill>
                  <a:prstClr val="black"/>
                </a:solidFill>
              </a:endParaRPr>
            </a:p>
          </p:txBody>
        </p:sp>
      </p:grpSp>
    </p:spTree>
    <p:extLst>
      <p:ext uri="{BB962C8B-B14F-4D97-AF65-F5344CB8AC3E}">
        <p14:creationId xmlns:p14="http://schemas.microsoft.com/office/powerpoint/2010/main" val="3012066537"/>
      </p:ext>
    </p:extLst>
  </p:cSld>
  <p:clrMap bg1="lt1" tx1="dk1" bg2="lt2" tx2="dk2" accent1="accent1" accent2="accent2" accent3="accent3" accent4="accent4" accent5="accent5" accent6="accent6" hlink="hlink" folHlink="folHlink"/>
  <p:sldLayoutIdLst>
    <p:sldLayoutId id="2147483913" r:id="rId1"/>
    <p:sldLayoutId id="2147483914" r:id="rId2"/>
    <p:sldLayoutId id="2147483915" r:id="rId3"/>
    <p:sldLayoutId id="2147483916" r:id="rId4"/>
    <p:sldLayoutId id="2147483917" r:id="rId5"/>
    <p:sldLayoutId id="2147483918" r:id="rId6"/>
    <p:sldLayoutId id="2147483919" r:id="rId7"/>
    <p:sldLayoutId id="2147483920" r:id="rId8"/>
    <p:sldLayoutId id="2147483921" r:id="rId9"/>
    <p:sldLayoutId id="2147483922" r:id="rId10"/>
    <p:sldLayoutId id="2147483923" r:id="rId11"/>
    <p:sldLayoutId id="2147483924" r:id="rId12"/>
    <p:sldLayoutId id="2147483925" r:id="rId13"/>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audio" Target="../media/audio2.wav"/><Relationship Id="rId2" Type="http://schemas.openxmlformats.org/officeDocument/2006/relationships/audio" Target="../media/audio1.wav"/><Relationship Id="rId1" Type="http://schemas.openxmlformats.org/officeDocument/2006/relationships/slideLayout" Target="../slideLayouts/slideLayout2.xml"/><Relationship Id="rId5" Type="http://schemas.openxmlformats.org/officeDocument/2006/relationships/audio" Target="../media/audio4.wav"/><Relationship Id="rId4" Type="http://schemas.openxmlformats.org/officeDocument/2006/relationships/audio" Target="../media/audio3.wav"/></Relationships>
</file>

<file path=ppt/slides/_rels/slide1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slideLayout" Target="../slideLayouts/slideLayout13.xml"/><Relationship Id="rId1" Type="http://schemas.openxmlformats.org/officeDocument/2006/relationships/themeOverride" Target="../theme/themeOverride1.xml"/><Relationship Id="rId4" Type="http://schemas.openxmlformats.org/officeDocument/2006/relationships/image" Target="../media/image10.jpeg"/></Relationships>
</file>

<file path=ppt/slides/_rels/slide1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68.xml"/><Relationship Id="rId4" Type="http://schemas.openxmlformats.org/officeDocument/2006/relationships/image" Target="../media/image9.png"/></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1.xml"/><Relationship Id="rId1" Type="http://schemas.openxmlformats.org/officeDocument/2006/relationships/slideLayout" Target="../slideLayouts/slideLayout13.xml"/><Relationship Id="rId4" Type="http://schemas.openxmlformats.org/officeDocument/2006/relationships/image" Target="../media/image10.jpeg"/></Relationships>
</file>

<file path=ppt/slides/_rels/slide2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2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46.xml"/></Relationships>
</file>

<file path=ppt/slides/_rels/slide3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35.xml"/><Relationship Id="rId4" Type="http://schemas.openxmlformats.org/officeDocument/2006/relationships/image" Target="../media/image11.jpeg"/></Relationships>
</file>

<file path=ppt/slides/_rels/slide3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4.jpeg"/></Relationships>
</file>

<file path=ppt/slides/_rels/slide4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5.gif"/></Relationships>
</file>

<file path=ppt/slides/_rels/slide4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6.jpeg"/></Relationships>
</file>

<file path=ppt/slides/_rels/slide4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7.jpeg"/></Relationships>
</file>

<file path=ppt/slides/_rels/slide4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8.jpeg"/></Relationships>
</file>

<file path=ppt/slides/_rels/slide4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4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19.png"/></Relationships>
</file>

<file path=ppt/slides/_rels/slide4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1.jpeg"/></Relationships>
</file>

<file path=ppt/slides/_rels/slide5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image" Target="../media/image22.jpeg"/></Relationships>
</file>

<file path=ppt/slides/_rels/slide5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5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 Id="rId4" Type="http://schemas.openxmlformats.org/officeDocument/2006/relationships/hyperlink" Target="http://medical-dictionary.thefreedictionary.com/meningitis" TargetMode="External"/></Relationships>
</file>

<file path=ppt/slides/_rels/slide57.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audio" Target="../media/audio1.wav"/><Relationship Id="rId1" Type="http://schemas.openxmlformats.org/officeDocument/2006/relationships/slideLayout" Target="../slideLayouts/slideLayout57.xml"/><Relationship Id="rId5" Type="http://schemas.openxmlformats.org/officeDocument/2006/relationships/image" Target="../media/image25.gif"/><Relationship Id="rId4" Type="http://schemas.openxmlformats.org/officeDocument/2006/relationships/image" Target="../media/image24.gif"/></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audio" Target="../media/audio1.wav"/><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986" name="WordArt 2"/>
          <p:cNvSpPr>
            <a:spLocks noChangeArrowheads="1" noChangeShapeType="1" noTextEdit="1"/>
          </p:cNvSpPr>
          <p:nvPr/>
        </p:nvSpPr>
        <p:spPr bwMode="auto">
          <a:xfrm>
            <a:off x="1857375" y="76200"/>
            <a:ext cx="5562600" cy="1219200"/>
          </a:xfrm>
          <a:prstGeom prst="rect">
            <a:avLst/>
          </a:prstGeom>
        </p:spPr>
        <p:txBody>
          <a:bodyPr wrap="none" fromWordArt="1">
            <a:prstTxWarp prst="textCanUp">
              <a:avLst>
                <a:gd name="adj" fmla="val 85713"/>
              </a:avLst>
            </a:prstTxWarp>
            <a:scene3d>
              <a:camera prst="legacyPerspectiveBottom"/>
              <a:lightRig rig="legacyFlat3" dir="t"/>
            </a:scene3d>
            <a:sp3d extrusionH="887400" prstMaterial="legacyMatte">
              <a:extrusionClr>
                <a:srgbClr val="66FFFF"/>
              </a:extrusionClr>
            </a:sp3d>
          </a:bodyPr>
          <a:lstStyle/>
          <a:p>
            <a:pPr algn="ctr"/>
            <a:r>
              <a:rPr lang="ar-SA" sz="3600" b="1" kern="10">
                <a:ln w="9525">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atin typeface="Andalus"/>
              </a:rPr>
              <a:t>بسم الله الرحمن الرحيم</a:t>
            </a:r>
            <a:endParaRPr lang="en-US" sz="3600" b="1" kern="10">
              <a:ln w="9525">
                <a:round/>
                <a:headEnd/>
                <a:tailEnd/>
              </a:ln>
              <a:gradFill rotWithShape="1">
                <a:gsLst>
                  <a:gs pos="0">
                    <a:srgbClr val="000082"/>
                  </a:gs>
                  <a:gs pos="13000">
                    <a:srgbClr val="0047FF"/>
                  </a:gs>
                  <a:gs pos="28000">
                    <a:srgbClr val="000082"/>
                  </a:gs>
                  <a:gs pos="42999">
                    <a:srgbClr val="0047FF"/>
                  </a:gs>
                  <a:gs pos="58000">
                    <a:srgbClr val="000082"/>
                  </a:gs>
                  <a:gs pos="72000">
                    <a:srgbClr val="0047FF"/>
                  </a:gs>
                  <a:gs pos="87000">
                    <a:srgbClr val="000082"/>
                  </a:gs>
                  <a:gs pos="100000">
                    <a:srgbClr val="0047FF"/>
                  </a:gs>
                </a:gsLst>
                <a:lin ang="2700000" scaled="1"/>
              </a:gradFill>
              <a:latin typeface="Andalus"/>
            </a:endParaRPr>
          </a:p>
        </p:txBody>
      </p:sp>
      <p:sp>
        <p:nvSpPr>
          <p:cNvPr id="297987" name="Text Box 3"/>
          <p:cNvSpPr txBox="1">
            <a:spLocks noChangeArrowheads="1"/>
          </p:cNvSpPr>
          <p:nvPr/>
        </p:nvSpPr>
        <p:spPr bwMode="auto">
          <a:xfrm>
            <a:off x="-33338" y="6335713"/>
            <a:ext cx="3725863" cy="457200"/>
          </a:xfrm>
          <a:prstGeom prst="rect">
            <a:avLst/>
          </a:prstGeom>
          <a:noFill/>
          <a:ln>
            <a:noFill/>
          </a:ln>
          <a:effectLst>
            <a:outerShdw dist="35921" dir="2700000" algn="ctr" rotWithShape="0">
              <a:srgbClr val="000000"/>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a:tailEnd/>
              </a14:hiddenLine>
            </a:ext>
          </a:extLst>
        </p:spPr>
        <p:txBody>
          <a:bodyPr>
            <a:spAutoFit/>
          </a:bodyPr>
          <a:lstStyle>
            <a:lvl1pPr eaLnBrk="0" hangingPunct="0">
              <a:defRPr sz="1400">
                <a:solidFill>
                  <a:schemeClr val="tx1"/>
                </a:solidFill>
                <a:latin typeface="Times New Roman" pitchFamily="18" charset="0"/>
                <a:cs typeface="Arial" charset="0"/>
              </a:defRPr>
            </a:lvl1pPr>
            <a:lvl2pPr marL="742950" indent="-285750" eaLnBrk="0" hangingPunct="0">
              <a:defRPr sz="1400">
                <a:solidFill>
                  <a:schemeClr val="tx1"/>
                </a:solidFill>
                <a:latin typeface="Times New Roman" pitchFamily="18" charset="0"/>
                <a:cs typeface="Arial" charset="0"/>
              </a:defRPr>
            </a:lvl2pPr>
            <a:lvl3pPr marL="1143000" indent="-228600" eaLnBrk="0" hangingPunct="0">
              <a:defRPr sz="1400">
                <a:solidFill>
                  <a:schemeClr val="tx1"/>
                </a:solidFill>
                <a:latin typeface="Times New Roman" pitchFamily="18" charset="0"/>
                <a:cs typeface="Arial" charset="0"/>
              </a:defRPr>
            </a:lvl3pPr>
            <a:lvl4pPr marL="1600200" indent="-228600" eaLnBrk="0" hangingPunct="0">
              <a:defRPr sz="1400">
                <a:solidFill>
                  <a:schemeClr val="tx1"/>
                </a:solidFill>
                <a:latin typeface="Times New Roman" pitchFamily="18" charset="0"/>
                <a:cs typeface="Arial" charset="0"/>
              </a:defRPr>
            </a:lvl4pPr>
            <a:lvl5pPr marL="2057400" indent="-228600" eaLnBrk="0" hangingPunct="0">
              <a:defRPr sz="1400">
                <a:solidFill>
                  <a:schemeClr val="tx1"/>
                </a:solidFill>
                <a:latin typeface="Times New Roman" pitchFamily="18" charset="0"/>
                <a:cs typeface="Arial" charset="0"/>
              </a:defRPr>
            </a:lvl5pPr>
            <a:lvl6pPr marL="2514600" indent="-228600" algn="r" rtl="1" eaLnBrk="0" fontAlgn="base" hangingPunct="0">
              <a:spcBef>
                <a:spcPct val="0"/>
              </a:spcBef>
              <a:spcAft>
                <a:spcPct val="0"/>
              </a:spcAft>
              <a:defRPr sz="1400">
                <a:solidFill>
                  <a:schemeClr val="tx1"/>
                </a:solidFill>
                <a:latin typeface="Times New Roman" pitchFamily="18" charset="0"/>
                <a:cs typeface="Arial" charset="0"/>
              </a:defRPr>
            </a:lvl6pPr>
            <a:lvl7pPr marL="2971800" indent="-228600" algn="r" rtl="1" eaLnBrk="0" fontAlgn="base" hangingPunct="0">
              <a:spcBef>
                <a:spcPct val="0"/>
              </a:spcBef>
              <a:spcAft>
                <a:spcPct val="0"/>
              </a:spcAft>
              <a:defRPr sz="1400">
                <a:solidFill>
                  <a:schemeClr val="tx1"/>
                </a:solidFill>
                <a:latin typeface="Times New Roman" pitchFamily="18" charset="0"/>
                <a:cs typeface="Arial" charset="0"/>
              </a:defRPr>
            </a:lvl7pPr>
            <a:lvl8pPr marL="3429000" indent="-228600" algn="r" rtl="1" eaLnBrk="0" fontAlgn="base" hangingPunct="0">
              <a:spcBef>
                <a:spcPct val="0"/>
              </a:spcBef>
              <a:spcAft>
                <a:spcPct val="0"/>
              </a:spcAft>
              <a:defRPr sz="1400">
                <a:solidFill>
                  <a:schemeClr val="tx1"/>
                </a:solidFill>
                <a:latin typeface="Times New Roman" pitchFamily="18" charset="0"/>
                <a:cs typeface="Arial" charset="0"/>
              </a:defRPr>
            </a:lvl8pPr>
            <a:lvl9pPr marL="3886200" indent="-228600" algn="r" rtl="1" eaLnBrk="0" fontAlgn="base" hangingPunct="0">
              <a:spcBef>
                <a:spcPct val="0"/>
              </a:spcBef>
              <a:spcAft>
                <a:spcPct val="0"/>
              </a:spcAft>
              <a:defRPr sz="1400">
                <a:solidFill>
                  <a:schemeClr val="tx1"/>
                </a:solidFill>
                <a:latin typeface="Times New Roman" pitchFamily="18" charset="0"/>
                <a:cs typeface="Arial" charset="0"/>
              </a:defRPr>
            </a:lvl9pPr>
          </a:lstStyle>
          <a:p>
            <a:pPr algn="ctr" rtl="0">
              <a:spcBef>
                <a:spcPct val="50000"/>
              </a:spcBef>
            </a:pPr>
            <a:r>
              <a:rPr lang="ar-SA" sz="2400">
                <a:solidFill>
                  <a:srgbClr val="FFFF00"/>
                </a:solidFill>
              </a:rPr>
              <a:t>سورة البقرة  الآية 32</a:t>
            </a:r>
            <a:endParaRPr lang="en-US" sz="2400">
              <a:solidFill>
                <a:srgbClr val="FFFF00"/>
              </a:solidFill>
            </a:endParaRPr>
          </a:p>
        </p:txBody>
      </p:sp>
      <p:sp>
        <p:nvSpPr>
          <p:cNvPr id="297988" name="WordArt 4"/>
          <p:cNvSpPr>
            <a:spLocks noChangeArrowheads="1" noChangeShapeType="1" noTextEdit="1"/>
          </p:cNvSpPr>
          <p:nvPr/>
        </p:nvSpPr>
        <p:spPr bwMode="auto">
          <a:xfrm>
            <a:off x="3109913" y="5967413"/>
            <a:ext cx="3116262" cy="609600"/>
          </a:xfrm>
          <a:prstGeom prst="rect">
            <a:avLst/>
          </a:prstGeom>
        </p:spPr>
        <p:txBody>
          <a:bodyPr wrap="none" fromWordArt="1">
            <a:prstTxWarp prst="textPlain">
              <a:avLst>
                <a:gd name="adj" fmla="val 50000"/>
              </a:avLst>
            </a:prstTxWarp>
            <a:scene3d>
              <a:camera prst="legacyPerspectiveBottom"/>
              <a:lightRig rig="legacyFlat3" dir="t"/>
            </a:scene3d>
            <a:sp3d extrusionH="887400" prstMaterial="legacyMatte">
              <a:extrusionClr>
                <a:srgbClr val="66FFFF"/>
              </a:extrusionClr>
            </a:sp3d>
          </a:bodyPr>
          <a:lstStyle/>
          <a:p>
            <a:pPr algn="ctr"/>
            <a:r>
              <a:rPr lang="ar-SA" sz="3600" b="1" kern="10">
                <a:ln w="9525">
                  <a:round/>
                  <a:headEnd/>
                  <a:tailEnd/>
                </a:ln>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18900000" scaled="1"/>
                </a:gradFill>
                <a:latin typeface="Andalus"/>
              </a:rPr>
              <a:t>صدق الله العظيم</a:t>
            </a:r>
            <a:endParaRPr lang="en-US" sz="3600" b="1" kern="10">
              <a:ln w="9525">
                <a:round/>
                <a:headEnd/>
                <a:tailEnd/>
              </a:ln>
              <a:gradFill rotWithShape="1">
                <a:gsLst>
                  <a:gs pos="0">
                    <a:srgbClr val="0047FF"/>
                  </a:gs>
                  <a:gs pos="13000">
                    <a:srgbClr val="000082"/>
                  </a:gs>
                  <a:gs pos="28000">
                    <a:srgbClr val="0047FF"/>
                  </a:gs>
                  <a:gs pos="42000">
                    <a:srgbClr val="000082"/>
                  </a:gs>
                  <a:gs pos="57001">
                    <a:srgbClr val="0047FF"/>
                  </a:gs>
                  <a:gs pos="72000">
                    <a:srgbClr val="000082"/>
                  </a:gs>
                  <a:gs pos="87000">
                    <a:srgbClr val="0047FF"/>
                  </a:gs>
                  <a:gs pos="100000">
                    <a:srgbClr val="000082"/>
                  </a:gs>
                </a:gsLst>
                <a:lin ang="18900000" scaled="1"/>
              </a:gradFill>
              <a:latin typeface="Andalus"/>
            </a:endParaRPr>
          </a:p>
        </p:txBody>
      </p:sp>
      <p:sp>
        <p:nvSpPr>
          <p:cNvPr id="297989" name="WordArt 5"/>
          <p:cNvSpPr>
            <a:spLocks noChangeArrowheads="1" noChangeShapeType="1" noTextEdit="1"/>
          </p:cNvSpPr>
          <p:nvPr/>
        </p:nvSpPr>
        <p:spPr bwMode="auto">
          <a:xfrm>
            <a:off x="1298575" y="1657350"/>
            <a:ext cx="6372225" cy="1830388"/>
          </a:xfrm>
          <a:prstGeom prst="rect">
            <a:avLst/>
          </a:prstGeom>
        </p:spPr>
        <p:txBody>
          <a:bodyPr wrap="none" fromWordArt="1">
            <a:prstTxWarp prst="textCanUp">
              <a:avLst>
                <a:gd name="adj" fmla="val 66667"/>
              </a:avLst>
            </a:prstTxWarp>
            <a:scene3d>
              <a:camera prst="legacyPerspectiveBottom"/>
              <a:lightRig rig="legacyFlat3" dir="t"/>
            </a:scene3d>
            <a:sp3d extrusionH="887400" prstMaterial="legacyMatte">
              <a:extrusionClr>
                <a:srgbClr val="0000FF"/>
              </a:extrusionClr>
            </a:sp3d>
          </a:bodyPr>
          <a:lstStyle/>
          <a:p>
            <a:pPr algn="ctr"/>
            <a:r>
              <a:rPr lang="ar-SA"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rPr>
              <a:t>قالوا سبحانك لا علم لنا</a:t>
            </a:r>
            <a:endParaRPr lang="en-US"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endParaRPr>
          </a:p>
        </p:txBody>
      </p:sp>
      <p:sp>
        <p:nvSpPr>
          <p:cNvPr id="297990" name="WordArt 6"/>
          <p:cNvSpPr>
            <a:spLocks noChangeArrowheads="1" noChangeShapeType="1" noTextEdit="1"/>
          </p:cNvSpPr>
          <p:nvPr/>
        </p:nvSpPr>
        <p:spPr bwMode="auto">
          <a:xfrm>
            <a:off x="2535238" y="3000375"/>
            <a:ext cx="4095750" cy="1036638"/>
          </a:xfrm>
          <a:prstGeom prst="rect">
            <a:avLst/>
          </a:prstGeom>
        </p:spPr>
        <p:txBody>
          <a:bodyPr wrap="none" fromWordArt="1">
            <a:prstTxWarp prst="textDeflateTop">
              <a:avLst>
                <a:gd name="adj" fmla="val 46875"/>
              </a:avLst>
            </a:prstTxWarp>
            <a:scene3d>
              <a:camera prst="legacyPerspectiveBottom"/>
              <a:lightRig rig="legacyFlat3" dir="t"/>
            </a:scene3d>
            <a:sp3d extrusionH="887400" prstMaterial="legacyMatte">
              <a:extrusionClr>
                <a:srgbClr val="0000FF"/>
              </a:extrusionClr>
            </a:sp3d>
          </a:bodyPr>
          <a:lstStyle/>
          <a:p>
            <a:pPr algn="ctr"/>
            <a:r>
              <a:rPr lang="ar-SA"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rPr>
              <a:t>إلا ما علمتنا</a:t>
            </a:r>
            <a:endParaRPr lang="en-US"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endParaRPr>
          </a:p>
        </p:txBody>
      </p:sp>
      <p:sp>
        <p:nvSpPr>
          <p:cNvPr id="297991" name="WordArt 7"/>
          <p:cNvSpPr>
            <a:spLocks noChangeArrowheads="1" noChangeShapeType="1" noTextEdit="1"/>
          </p:cNvSpPr>
          <p:nvPr/>
        </p:nvSpPr>
        <p:spPr bwMode="auto">
          <a:xfrm>
            <a:off x="1233488" y="3732213"/>
            <a:ext cx="6502400" cy="1830387"/>
          </a:xfrm>
          <a:prstGeom prst="rect">
            <a:avLst/>
          </a:prstGeom>
        </p:spPr>
        <p:txBody>
          <a:bodyPr wrap="none" fromWordArt="1">
            <a:prstTxWarp prst="textCanDown">
              <a:avLst>
                <a:gd name="adj" fmla="val 33333"/>
              </a:avLst>
            </a:prstTxWarp>
            <a:scene3d>
              <a:camera prst="legacyPerspectiveBottom"/>
              <a:lightRig rig="legacyFlat3" dir="t"/>
            </a:scene3d>
            <a:sp3d extrusionH="887400" prstMaterial="legacyMatte">
              <a:extrusionClr>
                <a:srgbClr val="0000FF"/>
              </a:extrusionClr>
            </a:sp3d>
          </a:bodyPr>
          <a:lstStyle/>
          <a:p>
            <a:pPr algn="ctr"/>
            <a:r>
              <a:rPr lang="ar-SA"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rPr>
              <a:t>إنك أنت العليم الحكيم</a:t>
            </a:r>
            <a:endParaRPr lang="en-US" sz="3600" b="1" kern="10">
              <a:ln w="9525">
                <a:round/>
                <a:headEnd/>
                <a:tailEnd/>
              </a:ln>
              <a:gradFill rotWithShape="1">
                <a:gsLst>
                  <a:gs pos="0">
                    <a:srgbClr val="FFF200"/>
                  </a:gs>
                  <a:gs pos="45000">
                    <a:srgbClr val="FF7A00"/>
                  </a:gs>
                  <a:gs pos="70000">
                    <a:srgbClr val="FF0300"/>
                  </a:gs>
                  <a:gs pos="100000">
                    <a:srgbClr val="4D0808"/>
                  </a:gs>
                </a:gsLst>
                <a:lin ang="5400000" scaled="1"/>
              </a:gradFill>
              <a:latin typeface="Tahoma"/>
              <a:ea typeface="Tahoma"/>
              <a:cs typeface="Tahoma"/>
            </a:endParaRPr>
          </a:p>
        </p:txBody>
      </p:sp>
    </p:spTree>
    <p:extLst>
      <p:ext uri="{BB962C8B-B14F-4D97-AF65-F5344CB8AC3E}">
        <p14:creationId xmlns:p14="http://schemas.microsoft.com/office/powerpoint/2010/main" val="3698427147"/>
      </p:ext>
    </p:extLst>
  </p:cSld>
  <p:clrMapOvr>
    <a:masterClrMapping/>
  </p:clrMapOvr>
  <p:transition>
    <p:wipe dir="u"/>
    <p:sndAc>
      <p:stSnd>
        <p:snd r:embed="rId2" name="camera.wav"/>
      </p:stSnd>
    </p:sndAc>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7" presetClass="entr" presetSubtype="1" fill="hold" grpId="0" nodeType="afterEffect">
                                  <p:stCondLst>
                                    <p:cond delay="0"/>
                                  </p:stCondLst>
                                  <p:childTnLst>
                                    <p:set>
                                      <p:cBhvr>
                                        <p:cTn id="6" dur="1" fill="hold">
                                          <p:stCondLst>
                                            <p:cond delay="0"/>
                                          </p:stCondLst>
                                        </p:cTn>
                                        <p:tgtEl>
                                          <p:spTgt spid="297986"/>
                                        </p:tgtEl>
                                        <p:attrNameLst>
                                          <p:attrName>style.visibility</p:attrName>
                                        </p:attrNameLst>
                                      </p:cBhvr>
                                      <p:to>
                                        <p:strVal val="visible"/>
                                      </p:to>
                                    </p:set>
                                    <p:anim calcmode="lin" valueType="num">
                                      <p:cBhvr additive="base">
                                        <p:cTn id="7" dur="5000" fill="hold"/>
                                        <p:tgtEl>
                                          <p:spTgt spid="297986"/>
                                        </p:tgtEl>
                                        <p:attrNameLst>
                                          <p:attrName>ppt_x</p:attrName>
                                        </p:attrNameLst>
                                      </p:cBhvr>
                                      <p:tavLst>
                                        <p:tav tm="0">
                                          <p:val>
                                            <p:strVal val="#ppt_x"/>
                                          </p:val>
                                        </p:tav>
                                        <p:tav tm="100000">
                                          <p:val>
                                            <p:strVal val="#ppt_x"/>
                                          </p:val>
                                        </p:tav>
                                      </p:tavLst>
                                    </p:anim>
                                    <p:anim calcmode="lin" valueType="num">
                                      <p:cBhvr additive="base">
                                        <p:cTn id="8" dur="5000" fill="hold"/>
                                        <p:tgtEl>
                                          <p:spTgt spid="297986"/>
                                        </p:tgtEl>
                                        <p:attrNameLst>
                                          <p:attrName>ppt_y</p:attrName>
                                        </p:attrNameLst>
                                      </p:cBhvr>
                                      <p:tavLst>
                                        <p:tav tm="0">
                                          <p:val>
                                            <p:strVal val="0-#ppt_h/2"/>
                                          </p:val>
                                        </p:tav>
                                        <p:tav tm="100000">
                                          <p:val>
                                            <p:strVal val="#ppt_y"/>
                                          </p:val>
                                        </p:tav>
                                      </p:tavLst>
                                    </p:anim>
                                  </p:childTnLst>
                                  <p:subTnLst>
                                    <p:audio>
                                      <p:cMediaNode>
                                        <p:cTn display="0" masterRel="sameClick">
                                          <p:stCondLst>
                                            <p:cond evt="begin" delay="0">
                                              <p:tn val="5"/>
                                            </p:cond>
                                          </p:stCondLst>
                                          <p:endCondLst>
                                            <p:cond evt="onStopAudio" delay="0">
                                              <p:tgtEl>
                                                <p:sldTgt/>
                                              </p:tgtEl>
                                            </p:cond>
                                          </p:endCondLst>
                                        </p:cTn>
                                        <p:tgtEl>
                                          <p:sndTgt r:embed="rId3" name="BESM.WAV"/>
                                        </p:tgtEl>
                                      </p:cMediaNode>
                                    </p:audio>
                                  </p:subTnLst>
                                </p:cTn>
                              </p:par>
                            </p:childTnLst>
                          </p:cTn>
                        </p:par>
                        <p:par>
                          <p:cTn id="9" fill="hold" nodeType="afterGroup">
                            <p:stCondLst>
                              <p:cond delay="5000"/>
                            </p:stCondLst>
                            <p:childTnLst>
                              <p:par>
                                <p:cTn id="10" presetID="23" presetClass="entr" presetSubtype="16" fill="hold" grpId="0" nodeType="afterEffect">
                                  <p:stCondLst>
                                    <p:cond delay="1000"/>
                                  </p:stCondLst>
                                  <p:childTnLst>
                                    <p:set>
                                      <p:cBhvr>
                                        <p:cTn id="11" dur="1" fill="hold">
                                          <p:stCondLst>
                                            <p:cond delay="0"/>
                                          </p:stCondLst>
                                        </p:cTn>
                                        <p:tgtEl>
                                          <p:spTgt spid="297989"/>
                                        </p:tgtEl>
                                        <p:attrNameLst>
                                          <p:attrName>style.visibility</p:attrName>
                                        </p:attrNameLst>
                                      </p:cBhvr>
                                      <p:to>
                                        <p:strVal val="visible"/>
                                      </p:to>
                                    </p:set>
                                    <p:anim calcmode="lin" valueType="num">
                                      <p:cBhvr>
                                        <p:cTn id="12" dur="500" fill="hold"/>
                                        <p:tgtEl>
                                          <p:spTgt spid="297989"/>
                                        </p:tgtEl>
                                        <p:attrNameLst>
                                          <p:attrName>ppt_w</p:attrName>
                                        </p:attrNameLst>
                                      </p:cBhvr>
                                      <p:tavLst>
                                        <p:tav tm="0">
                                          <p:val>
                                            <p:fltVal val="0"/>
                                          </p:val>
                                        </p:tav>
                                        <p:tav tm="100000">
                                          <p:val>
                                            <p:strVal val="#ppt_w"/>
                                          </p:val>
                                        </p:tav>
                                      </p:tavLst>
                                    </p:anim>
                                    <p:anim calcmode="lin" valueType="num">
                                      <p:cBhvr>
                                        <p:cTn id="13" dur="500" fill="hold"/>
                                        <p:tgtEl>
                                          <p:spTgt spid="297989"/>
                                        </p:tgtEl>
                                        <p:attrNameLst>
                                          <p:attrName>ppt_h</p:attrName>
                                        </p:attrNameLst>
                                      </p:cBhvr>
                                      <p:tavLst>
                                        <p:tav tm="0">
                                          <p:val>
                                            <p:fltVal val="0"/>
                                          </p:val>
                                        </p:tav>
                                        <p:tav tm="100000">
                                          <p:val>
                                            <p:strVal val="#ppt_h"/>
                                          </p:val>
                                        </p:tav>
                                      </p:tavLst>
                                    </p:anim>
                                  </p:childTnLst>
                                  <p:subTnLst>
                                    <p:audio>
                                      <p:cMediaNode>
                                        <p:cTn display="0" masterRel="sameClick">
                                          <p:stCondLst>
                                            <p:cond evt="begin" delay="0">
                                              <p:tn val="10"/>
                                            </p:cond>
                                          </p:stCondLst>
                                          <p:endCondLst>
                                            <p:cond evt="onStopAudio" delay="0">
                                              <p:tgtEl>
                                                <p:sldTgt/>
                                              </p:tgtEl>
                                            </p:cond>
                                          </p:endCondLst>
                                        </p:cTn>
                                        <p:tgtEl>
                                          <p:sndTgt r:embed="rId4" name="S2A32.WAV"/>
                                        </p:tgtEl>
                                      </p:cMediaNode>
                                    </p:audio>
                                  </p:subTnLst>
                                </p:cTn>
                              </p:par>
                            </p:childTnLst>
                          </p:cTn>
                        </p:par>
                        <p:par>
                          <p:cTn id="14" fill="hold" nodeType="afterGroup">
                            <p:stCondLst>
                              <p:cond delay="6500"/>
                            </p:stCondLst>
                            <p:childTnLst>
                              <p:par>
                                <p:cTn id="15" presetID="23" presetClass="entr" presetSubtype="16" fill="hold" grpId="0" nodeType="afterEffect">
                                  <p:stCondLst>
                                    <p:cond delay="1000"/>
                                  </p:stCondLst>
                                  <p:childTnLst>
                                    <p:set>
                                      <p:cBhvr>
                                        <p:cTn id="16" dur="1" fill="hold">
                                          <p:stCondLst>
                                            <p:cond delay="0"/>
                                          </p:stCondLst>
                                        </p:cTn>
                                        <p:tgtEl>
                                          <p:spTgt spid="297990"/>
                                        </p:tgtEl>
                                        <p:attrNameLst>
                                          <p:attrName>style.visibility</p:attrName>
                                        </p:attrNameLst>
                                      </p:cBhvr>
                                      <p:to>
                                        <p:strVal val="visible"/>
                                      </p:to>
                                    </p:set>
                                    <p:anim calcmode="lin" valueType="num">
                                      <p:cBhvr>
                                        <p:cTn id="17" dur="500" fill="hold"/>
                                        <p:tgtEl>
                                          <p:spTgt spid="297990"/>
                                        </p:tgtEl>
                                        <p:attrNameLst>
                                          <p:attrName>ppt_w</p:attrName>
                                        </p:attrNameLst>
                                      </p:cBhvr>
                                      <p:tavLst>
                                        <p:tav tm="0">
                                          <p:val>
                                            <p:fltVal val="0"/>
                                          </p:val>
                                        </p:tav>
                                        <p:tav tm="100000">
                                          <p:val>
                                            <p:strVal val="#ppt_w"/>
                                          </p:val>
                                        </p:tav>
                                      </p:tavLst>
                                    </p:anim>
                                    <p:anim calcmode="lin" valueType="num">
                                      <p:cBhvr>
                                        <p:cTn id="18" dur="500" fill="hold"/>
                                        <p:tgtEl>
                                          <p:spTgt spid="297990"/>
                                        </p:tgtEl>
                                        <p:attrNameLst>
                                          <p:attrName>ppt_h</p:attrName>
                                        </p:attrNameLst>
                                      </p:cBhvr>
                                      <p:tavLst>
                                        <p:tav tm="0">
                                          <p:val>
                                            <p:fltVal val="0"/>
                                          </p:val>
                                        </p:tav>
                                        <p:tav tm="100000">
                                          <p:val>
                                            <p:strVal val="#ppt_h"/>
                                          </p:val>
                                        </p:tav>
                                      </p:tavLst>
                                    </p:anim>
                                  </p:childTnLst>
                                </p:cTn>
                              </p:par>
                            </p:childTnLst>
                          </p:cTn>
                        </p:par>
                        <p:par>
                          <p:cTn id="19" fill="hold" nodeType="afterGroup">
                            <p:stCondLst>
                              <p:cond delay="8000"/>
                            </p:stCondLst>
                            <p:childTnLst>
                              <p:par>
                                <p:cTn id="20" presetID="23" presetClass="entr" presetSubtype="16" fill="hold" grpId="0" nodeType="afterEffect">
                                  <p:stCondLst>
                                    <p:cond delay="1000"/>
                                  </p:stCondLst>
                                  <p:childTnLst>
                                    <p:set>
                                      <p:cBhvr>
                                        <p:cTn id="21" dur="1" fill="hold">
                                          <p:stCondLst>
                                            <p:cond delay="0"/>
                                          </p:stCondLst>
                                        </p:cTn>
                                        <p:tgtEl>
                                          <p:spTgt spid="297991"/>
                                        </p:tgtEl>
                                        <p:attrNameLst>
                                          <p:attrName>style.visibility</p:attrName>
                                        </p:attrNameLst>
                                      </p:cBhvr>
                                      <p:to>
                                        <p:strVal val="visible"/>
                                      </p:to>
                                    </p:set>
                                    <p:anim calcmode="lin" valueType="num">
                                      <p:cBhvr>
                                        <p:cTn id="22" dur="500" fill="hold"/>
                                        <p:tgtEl>
                                          <p:spTgt spid="297991"/>
                                        </p:tgtEl>
                                        <p:attrNameLst>
                                          <p:attrName>ppt_w</p:attrName>
                                        </p:attrNameLst>
                                      </p:cBhvr>
                                      <p:tavLst>
                                        <p:tav tm="0">
                                          <p:val>
                                            <p:fltVal val="0"/>
                                          </p:val>
                                        </p:tav>
                                        <p:tav tm="100000">
                                          <p:val>
                                            <p:strVal val="#ppt_w"/>
                                          </p:val>
                                        </p:tav>
                                      </p:tavLst>
                                    </p:anim>
                                    <p:anim calcmode="lin" valueType="num">
                                      <p:cBhvr>
                                        <p:cTn id="23" dur="500" fill="hold"/>
                                        <p:tgtEl>
                                          <p:spTgt spid="297991"/>
                                        </p:tgtEl>
                                        <p:attrNameLst>
                                          <p:attrName>ppt_h</p:attrName>
                                        </p:attrNameLst>
                                      </p:cBhvr>
                                      <p:tavLst>
                                        <p:tav tm="0">
                                          <p:val>
                                            <p:fltVal val="0"/>
                                          </p:val>
                                        </p:tav>
                                        <p:tav tm="100000">
                                          <p:val>
                                            <p:strVal val="#ppt_h"/>
                                          </p:val>
                                        </p:tav>
                                      </p:tavLst>
                                    </p:anim>
                                  </p:childTnLst>
                                </p:cTn>
                              </p:par>
                            </p:childTnLst>
                          </p:cTn>
                        </p:par>
                      </p:childTnLst>
                    </p:cTn>
                  </p:par>
                  <p:par>
                    <p:cTn id="24" fill="hold" nodeType="clickPar">
                      <p:stCondLst>
                        <p:cond delay="indefinite"/>
                      </p:stCondLst>
                      <p:childTnLst>
                        <p:par>
                          <p:cTn id="25" fill="hold" nodeType="withGroup">
                            <p:stCondLst>
                              <p:cond delay="0"/>
                            </p:stCondLst>
                            <p:childTnLst>
                              <p:par>
                                <p:cTn id="26" presetID="3" presetClass="entr" presetSubtype="5" fill="hold" grpId="0" nodeType="clickEffect">
                                  <p:stCondLst>
                                    <p:cond delay="0"/>
                                  </p:stCondLst>
                                  <p:childTnLst>
                                    <p:set>
                                      <p:cBhvr>
                                        <p:cTn id="27" dur="1" fill="hold">
                                          <p:stCondLst>
                                            <p:cond delay="0"/>
                                          </p:stCondLst>
                                        </p:cTn>
                                        <p:tgtEl>
                                          <p:spTgt spid="297988"/>
                                        </p:tgtEl>
                                        <p:attrNameLst>
                                          <p:attrName>style.visibility</p:attrName>
                                        </p:attrNameLst>
                                      </p:cBhvr>
                                      <p:to>
                                        <p:strVal val="visible"/>
                                      </p:to>
                                    </p:set>
                                    <p:animEffect transition="in" filter="blinds(vertical)">
                                      <p:cBhvr>
                                        <p:cTn id="28" dur="500"/>
                                        <p:tgtEl>
                                          <p:spTgt spid="297988"/>
                                        </p:tgtEl>
                                      </p:cBhvr>
                                    </p:animEffect>
                                  </p:childTnLst>
                                  <p:subTnLst>
                                    <p:audio>
                                      <p:cMediaNode>
                                        <p:cTn display="0" masterRel="sameClick">
                                          <p:stCondLst>
                                            <p:cond evt="begin" delay="0">
                                              <p:tn val="26"/>
                                            </p:cond>
                                          </p:stCondLst>
                                          <p:endCondLst>
                                            <p:cond evt="onStopAudio" delay="0">
                                              <p:tgtEl>
                                                <p:sldTgt/>
                                              </p:tgtEl>
                                            </p:cond>
                                          </p:endCondLst>
                                        </p:cTn>
                                        <p:tgtEl>
                                          <p:sndTgt r:embed="rId5" name="SADAK.WAV"/>
                                        </p:tgtEl>
                                      </p:cMediaNode>
                                    </p:audio>
                                  </p:subTnLst>
                                </p:cTn>
                              </p:par>
                            </p:childTnLst>
                          </p:cTn>
                        </p:par>
                        <p:par>
                          <p:cTn id="29" fill="hold" nodeType="afterGroup">
                            <p:stCondLst>
                              <p:cond delay="500"/>
                            </p:stCondLst>
                            <p:childTnLst>
                              <p:par>
                                <p:cTn id="30" presetID="23" presetClass="entr" presetSubtype="32" fill="hold" grpId="0" nodeType="afterEffect">
                                  <p:stCondLst>
                                    <p:cond delay="0"/>
                                  </p:stCondLst>
                                  <p:iterate type="lt">
                                    <p:tmPct val="100000"/>
                                  </p:iterate>
                                  <p:childTnLst>
                                    <p:set>
                                      <p:cBhvr>
                                        <p:cTn id="31" dur="1" fill="hold">
                                          <p:stCondLst>
                                            <p:cond delay="0"/>
                                          </p:stCondLst>
                                        </p:cTn>
                                        <p:tgtEl>
                                          <p:spTgt spid="297987"/>
                                        </p:tgtEl>
                                        <p:attrNameLst>
                                          <p:attrName>style.visibility</p:attrName>
                                        </p:attrNameLst>
                                      </p:cBhvr>
                                      <p:to>
                                        <p:strVal val="visible"/>
                                      </p:to>
                                    </p:set>
                                    <p:anim calcmode="lin" valueType="num">
                                      <p:cBhvr>
                                        <p:cTn id="32" dur="75" fill="hold"/>
                                        <p:tgtEl>
                                          <p:spTgt spid="297987"/>
                                        </p:tgtEl>
                                        <p:attrNameLst>
                                          <p:attrName>ppt_w</p:attrName>
                                        </p:attrNameLst>
                                      </p:cBhvr>
                                      <p:tavLst>
                                        <p:tav tm="0">
                                          <p:val>
                                            <p:strVal val="4*#ppt_w"/>
                                          </p:val>
                                        </p:tav>
                                        <p:tav tm="100000">
                                          <p:val>
                                            <p:strVal val="#ppt_w"/>
                                          </p:val>
                                        </p:tav>
                                      </p:tavLst>
                                    </p:anim>
                                    <p:anim calcmode="lin" valueType="num">
                                      <p:cBhvr>
                                        <p:cTn id="33" dur="75" fill="hold"/>
                                        <p:tgtEl>
                                          <p:spTgt spid="297987"/>
                                        </p:tgtEl>
                                        <p:attrNameLst>
                                          <p:attrName>ppt_h</p:attrName>
                                        </p:attrNameLst>
                                      </p:cBhvr>
                                      <p:tavLst>
                                        <p:tav tm="0">
                                          <p:val>
                                            <p:strVal val="4*#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986" grpId="0" animBg="1"/>
      <p:bldP spid="297987" grpId="0" autoUpdateAnimBg="0"/>
      <p:bldP spid="297988" grpId="0" animBg="1"/>
      <p:bldP spid="297989" grpId="0" animBg="1"/>
      <p:bldP spid="297990" grpId="0" animBg="1"/>
      <p:bldP spid="29799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166017"/>
            <a:ext cx="8322096" cy="4525963"/>
          </a:xfrm>
        </p:spPr>
        <p:txBody>
          <a:bodyPr/>
          <a:lstStyle/>
          <a:p>
            <a:pPr marL="0" indent="0" algn="just" rtl="0">
              <a:lnSpc>
                <a:spcPct val="115000"/>
              </a:lnSpc>
              <a:spcAft>
                <a:spcPts val="0"/>
              </a:spcAft>
              <a:buNone/>
            </a:pPr>
            <a:r>
              <a:rPr lang="en-US" dirty="0" smtClean="0">
                <a:latin typeface="Times New Roman"/>
                <a:ea typeface="Calibri"/>
              </a:rPr>
              <a:t>The </a:t>
            </a:r>
            <a:r>
              <a:rPr lang="en-US" dirty="0">
                <a:latin typeface="Times New Roman"/>
                <a:ea typeface="Calibri"/>
              </a:rPr>
              <a:t>period following childbirth during which the uterus and other organs and structures are returning to the pre gravid </a:t>
            </a:r>
            <a:r>
              <a:rPr lang="en-US" dirty="0" smtClean="0">
                <a:latin typeface="Times New Roman"/>
                <a:ea typeface="Calibri"/>
              </a:rPr>
              <a:t>state </a:t>
            </a:r>
            <a:r>
              <a:rPr lang="en-US" b="1" i="1" dirty="0">
                <a:latin typeface="Times New Roman"/>
                <a:ea typeface="Calibri"/>
                <a:cs typeface="Arial"/>
              </a:rPr>
              <a:t>(A period of 6-8week after delivery</a:t>
            </a:r>
            <a:r>
              <a:rPr lang="en-US" dirty="0">
                <a:latin typeface="Times New Roman"/>
                <a:ea typeface="Calibri"/>
                <a:cs typeface="Arial"/>
              </a:rPr>
              <a:t>. </a:t>
            </a:r>
            <a:r>
              <a:rPr lang="en-US" dirty="0" smtClean="0">
                <a:latin typeface="Times New Roman"/>
                <a:ea typeface="Calibri"/>
                <a:cs typeface="Arial"/>
              </a:rPr>
              <a:t>)</a:t>
            </a:r>
          </a:p>
          <a:p>
            <a:pPr marL="0" indent="0" algn="ctr" rtl="0">
              <a:lnSpc>
                <a:spcPct val="115000"/>
              </a:lnSpc>
              <a:spcAft>
                <a:spcPts val="0"/>
              </a:spcAft>
              <a:buNone/>
            </a:pPr>
            <a:r>
              <a:rPr lang="en-US" sz="4100" b="1" dirty="0">
                <a:solidFill>
                  <a:srgbClr val="C00000"/>
                </a:solidFill>
                <a:latin typeface="Times New Roman"/>
                <a:ea typeface="Calibri"/>
                <a:cs typeface="+mj-cs"/>
              </a:rPr>
              <a:t>Menarche</a:t>
            </a:r>
          </a:p>
          <a:p>
            <a:pPr marL="0" indent="0" algn="l" rtl="0">
              <a:lnSpc>
                <a:spcPct val="115000"/>
              </a:lnSpc>
              <a:spcAft>
                <a:spcPts val="0"/>
              </a:spcAft>
              <a:buNone/>
            </a:pPr>
            <a:r>
              <a:rPr lang="en-US" dirty="0">
                <a:latin typeface="Times New Roman"/>
                <a:ea typeface="Calibri"/>
                <a:cs typeface="Arial"/>
              </a:rPr>
              <a:t> </a:t>
            </a:r>
            <a:r>
              <a:rPr lang="en-US" dirty="0" smtClean="0">
                <a:latin typeface="Times New Roman"/>
                <a:ea typeface="Calibri"/>
                <a:cs typeface="Arial"/>
              </a:rPr>
              <a:t>The </a:t>
            </a:r>
            <a:r>
              <a:rPr lang="en-US" dirty="0">
                <a:latin typeface="Times New Roman"/>
                <a:ea typeface="Calibri"/>
                <a:cs typeface="Arial"/>
              </a:rPr>
              <a:t>first sign of menstruation </a:t>
            </a:r>
            <a:endParaRPr lang="en-US" sz="2000" dirty="0">
              <a:ea typeface="Calibri"/>
              <a:cs typeface="Arial"/>
            </a:endParaRPr>
          </a:p>
          <a:p>
            <a:pPr marL="0" indent="0" algn="just" rtl="0">
              <a:lnSpc>
                <a:spcPct val="115000"/>
              </a:lnSpc>
              <a:spcAft>
                <a:spcPts val="0"/>
              </a:spcAft>
              <a:buNone/>
            </a:pPr>
            <a:r>
              <a:rPr lang="en-US" dirty="0" smtClean="0">
                <a:latin typeface="Times New Roman"/>
                <a:ea typeface="Calibri"/>
                <a:cs typeface="Arial"/>
              </a:rPr>
              <a:t> </a:t>
            </a:r>
            <a:endParaRPr lang="en-US" sz="2000" dirty="0">
              <a:ea typeface="Calibri"/>
              <a:cs typeface="Arial"/>
            </a:endParaRPr>
          </a:p>
          <a:p>
            <a:pPr marL="0" indent="0" algn="l" rtl="0">
              <a:lnSpc>
                <a:spcPct val="115000"/>
              </a:lnSpc>
              <a:spcAft>
                <a:spcPts val="0"/>
              </a:spcAft>
              <a:buNone/>
            </a:pPr>
            <a:endParaRPr lang="en-US" dirty="0">
              <a:solidFill>
                <a:srgbClr val="002060"/>
              </a:solidFill>
            </a:endParaRPr>
          </a:p>
        </p:txBody>
      </p:sp>
      <p:sp>
        <p:nvSpPr>
          <p:cNvPr id="4" name="Title 3"/>
          <p:cNvSpPr>
            <a:spLocks noGrp="1"/>
          </p:cNvSpPr>
          <p:nvPr>
            <p:ph type="title"/>
          </p:nvPr>
        </p:nvSpPr>
        <p:spPr>
          <a:xfrm>
            <a:off x="457200" y="476672"/>
            <a:ext cx="8229600" cy="792088"/>
          </a:xfrm>
        </p:spPr>
        <p:txBody>
          <a:bodyPr>
            <a:noAutofit/>
          </a:bodyPr>
          <a:lstStyle/>
          <a:p>
            <a:pPr lvl="0" rtl="0">
              <a:lnSpc>
                <a:spcPct val="115000"/>
              </a:lnSpc>
              <a:spcBef>
                <a:spcPct val="20000"/>
              </a:spcBef>
            </a:pPr>
            <a:r>
              <a:rPr lang="en-US" sz="4100" b="1" dirty="0" err="1">
                <a:solidFill>
                  <a:srgbClr val="C00000"/>
                </a:solidFill>
                <a:latin typeface="Times New Roman"/>
                <a:ea typeface="Calibri"/>
              </a:rPr>
              <a:t>Puerperium</a:t>
            </a:r>
            <a:r>
              <a:rPr lang="en-US" sz="4100" b="1" dirty="0">
                <a:solidFill>
                  <a:srgbClr val="C00000"/>
                </a:solidFill>
                <a:latin typeface="Times New Roman"/>
                <a:ea typeface="Calibri"/>
              </a:rPr>
              <a:t/>
            </a:r>
            <a:br>
              <a:rPr lang="en-US" sz="4100" b="1" dirty="0">
                <a:solidFill>
                  <a:srgbClr val="C00000"/>
                </a:solidFill>
                <a:latin typeface="Times New Roman"/>
                <a:ea typeface="Calibri"/>
              </a:rPr>
            </a:br>
            <a:endParaRPr lang="ar-EG" sz="4100" b="1" dirty="0">
              <a:solidFill>
                <a:srgbClr val="C00000"/>
              </a:solidFill>
              <a:latin typeface="Times New Roman"/>
              <a:ea typeface="Calibri"/>
            </a:endParaRPr>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196752"/>
            <a:ext cx="8147248" cy="4929411"/>
          </a:xfrm>
        </p:spPr>
        <p:txBody>
          <a:bodyPr/>
          <a:lstStyle/>
          <a:p>
            <a:pPr marL="0"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relation of the fetal parts(head, spine and limbs to  each other</a:t>
            </a:r>
            <a:r>
              <a:rPr lang="en-US" dirty="0" smtClean="0">
                <a:latin typeface="Times New Roman"/>
                <a:ea typeface="Calibri"/>
                <a:cs typeface="Arial"/>
              </a:rPr>
              <a:t>.</a:t>
            </a:r>
          </a:p>
          <a:p>
            <a:pPr marL="0" indent="0" algn="ctr" rtl="0">
              <a:lnSpc>
                <a:spcPct val="115000"/>
              </a:lnSpc>
              <a:spcAft>
                <a:spcPts val="0"/>
              </a:spcAft>
              <a:buNone/>
            </a:pPr>
            <a:r>
              <a:rPr lang="en-US" sz="4100" b="1" dirty="0">
                <a:solidFill>
                  <a:srgbClr val="C00000"/>
                </a:solidFill>
                <a:latin typeface="Times New Roman"/>
                <a:ea typeface="Calibri"/>
                <a:cs typeface="+mj-cs"/>
              </a:rPr>
              <a:t>Lie </a:t>
            </a:r>
          </a:p>
          <a:p>
            <a:pPr marL="0" indent="0" algn="just" rtl="0">
              <a:lnSpc>
                <a:spcPct val="115000"/>
              </a:lnSpc>
              <a:spcAft>
                <a:spcPts val="0"/>
              </a:spcAft>
              <a:buNone/>
            </a:pPr>
            <a:r>
              <a:rPr lang="en-US" dirty="0">
                <a:latin typeface="Times New Roman"/>
                <a:ea typeface="Calibri"/>
                <a:cs typeface="Arial"/>
              </a:rPr>
              <a:t>The relationship between long axis of the fetus to the long axis of the mother. Normally and most common lie is said to be longitudinal</a:t>
            </a:r>
          </a:p>
          <a:p>
            <a:pPr algn="just"/>
            <a:endParaRPr lang="en-US" dirty="0">
              <a:latin typeface="Times New Roman"/>
              <a:ea typeface="Calibri"/>
              <a:cs typeface="Arial"/>
            </a:endParaRPr>
          </a:p>
        </p:txBody>
      </p:sp>
      <p:sp>
        <p:nvSpPr>
          <p:cNvPr id="4" name="Title 3"/>
          <p:cNvSpPr>
            <a:spLocks noGrp="1"/>
          </p:cNvSpPr>
          <p:nvPr>
            <p:ph type="title"/>
          </p:nvPr>
        </p:nvSpPr>
        <p:spPr>
          <a:xfrm>
            <a:off x="457200" y="476672"/>
            <a:ext cx="8229600" cy="864096"/>
          </a:xfrm>
        </p:spPr>
        <p:txBody>
          <a:bodyPr>
            <a:noAutofit/>
          </a:bodyPr>
          <a:lstStyle/>
          <a:p>
            <a:pPr lvl="0" rtl="0">
              <a:lnSpc>
                <a:spcPct val="115000"/>
              </a:lnSpc>
              <a:spcBef>
                <a:spcPct val="20000"/>
              </a:spcBef>
            </a:pPr>
            <a:r>
              <a:rPr lang="en-US" sz="4100" b="1" dirty="0">
                <a:solidFill>
                  <a:srgbClr val="C00000"/>
                </a:solidFill>
                <a:latin typeface="Times New Roman"/>
                <a:ea typeface="Calibri"/>
              </a:rPr>
              <a:t>Attitude</a:t>
            </a:r>
            <a:br>
              <a:rPr lang="en-US" sz="4100" b="1" dirty="0">
                <a:solidFill>
                  <a:srgbClr val="C00000"/>
                </a:solidFill>
                <a:latin typeface="Times New Roman"/>
                <a:ea typeface="Calibri"/>
              </a:rPr>
            </a:br>
            <a:endParaRPr lang="ar-EG" sz="4100" b="1" dirty="0">
              <a:solidFill>
                <a:srgbClr val="C00000"/>
              </a:solidFill>
              <a:latin typeface="Times New Roman"/>
              <a:ea typeface="Calibri"/>
            </a:endParaRPr>
          </a:p>
        </p:txBody>
      </p:sp>
    </p:spTree>
    <p:extLst>
      <p:ext uri="{BB962C8B-B14F-4D97-AF65-F5344CB8AC3E}">
        <p14:creationId xmlns:p14="http://schemas.microsoft.com/office/powerpoint/2010/main" val="2013917548"/>
      </p:ext>
    </p:extLst>
  </p:cSld>
  <p:clrMapOvr>
    <a:masterClrMapping/>
  </p:clrMapOvr>
  <p:transition>
    <p:wipe dir="u"/>
    <p:sndAc>
      <p:stSnd>
        <p:snd r:embed="rId2" name="camera.wav"/>
      </p:stSnd>
    </p:sndAc>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412776"/>
            <a:ext cx="8147248" cy="4525963"/>
          </a:xfrm>
        </p:spPr>
        <p:txBody>
          <a:bodyPr/>
          <a:lstStyle/>
          <a:p>
            <a:pPr marL="0"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relationship between the back of the fetus and the anterior abdominal wall of the mother . It may be RT.O.A or LT.O.A or  LT.O.P &amp; </a:t>
            </a:r>
            <a:r>
              <a:rPr lang="en-US" dirty="0" smtClean="0">
                <a:latin typeface="Times New Roman"/>
                <a:ea typeface="Calibri"/>
                <a:cs typeface="Arial"/>
              </a:rPr>
              <a:t>RT.O.P</a:t>
            </a:r>
          </a:p>
          <a:p>
            <a:pPr marL="0" indent="0" algn="ctr" rtl="0">
              <a:lnSpc>
                <a:spcPct val="115000"/>
              </a:lnSpc>
              <a:spcAft>
                <a:spcPts val="0"/>
              </a:spcAft>
              <a:buNone/>
            </a:pPr>
            <a:r>
              <a:rPr lang="en-US" dirty="0" smtClean="0">
                <a:latin typeface="Times New Roman"/>
                <a:ea typeface="Calibri"/>
                <a:cs typeface="Arial"/>
              </a:rPr>
              <a:t> </a:t>
            </a:r>
            <a:r>
              <a:rPr lang="en-US" sz="4100" b="1" dirty="0">
                <a:solidFill>
                  <a:srgbClr val="C00000"/>
                </a:solidFill>
                <a:latin typeface="Times New Roman"/>
                <a:ea typeface="Calibri"/>
                <a:cs typeface="+mj-cs"/>
              </a:rPr>
              <a:t>Presentation</a:t>
            </a:r>
          </a:p>
          <a:p>
            <a:pPr marL="0" indent="0" algn="just" rtl="0">
              <a:buNone/>
            </a:pPr>
            <a:r>
              <a:rPr lang="en-US" sz="2000" dirty="0">
                <a:latin typeface="Times New Roman"/>
                <a:ea typeface="Calibri"/>
              </a:rPr>
              <a:t>   </a:t>
            </a:r>
            <a:r>
              <a:rPr lang="en-US" sz="2000" dirty="0" smtClean="0">
                <a:latin typeface="Times New Roman"/>
                <a:ea typeface="Calibri"/>
              </a:rPr>
              <a:t> </a:t>
            </a:r>
            <a:r>
              <a:rPr lang="en-US" dirty="0">
                <a:latin typeface="Times New Roman"/>
                <a:ea typeface="Calibri"/>
                <a:cs typeface="Arial"/>
              </a:rPr>
              <a:t>it is the first part from the fetus felt by the </a:t>
            </a:r>
            <a:r>
              <a:rPr lang="en-US" dirty="0" err="1">
                <a:latin typeface="Times New Roman"/>
                <a:ea typeface="Calibri"/>
                <a:cs typeface="Arial"/>
              </a:rPr>
              <a:t>examinar</a:t>
            </a:r>
            <a:endParaRPr lang="en-US" dirty="0">
              <a:latin typeface="Times New Roman"/>
              <a:ea typeface="Calibri"/>
              <a:cs typeface="Arial"/>
            </a:endParaRPr>
          </a:p>
          <a:p>
            <a:pPr marL="0" indent="0" algn="just" rtl="0">
              <a:buNone/>
            </a:pPr>
            <a:endParaRPr lang="en-US" dirty="0">
              <a:latin typeface="Times New Roman"/>
              <a:ea typeface="Calibri"/>
              <a:cs typeface="Arial"/>
            </a:endParaRPr>
          </a:p>
        </p:txBody>
      </p:sp>
      <p:sp>
        <p:nvSpPr>
          <p:cNvPr id="4" name="Title 3"/>
          <p:cNvSpPr>
            <a:spLocks noGrp="1"/>
          </p:cNvSpPr>
          <p:nvPr>
            <p:ph type="title"/>
          </p:nvPr>
        </p:nvSpPr>
        <p:spPr>
          <a:xfrm>
            <a:off x="457200" y="548680"/>
            <a:ext cx="8229600" cy="792088"/>
          </a:xfrm>
        </p:spPr>
        <p:txBody>
          <a:bodyPr>
            <a:noAutofit/>
          </a:bodyPr>
          <a:lstStyle/>
          <a:p>
            <a:pPr lvl="0" rtl="0">
              <a:lnSpc>
                <a:spcPct val="115000"/>
              </a:lnSpc>
              <a:spcBef>
                <a:spcPct val="20000"/>
              </a:spcBef>
            </a:pPr>
            <a:r>
              <a:rPr lang="en-US" sz="4100" b="1" dirty="0">
                <a:solidFill>
                  <a:srgbClr val="C00000"/>
                </a:solidFill>
                <a:latin typeface="Times New Roman"/>
                <a:ea typeface="Calibri"/>
              </a:rPr>
              <a:t>Position</a:t>
            </a:r>
            <a:br>
              <a:rPr lang="en-US" sz="4100" b="1" dirty="0">
                <a:solidFill>
                  <a:srgbClr val="C00000"/>
                </a:solidFill>
                <a:latin typeface="Times New Roman"/>
                <a:ea typeface="Calibri"/>
              </a:rPr>
            </a:br>
            <a:endParaRPr lang="ar-EG" sz="4100" b="1" dirty="0">
              <a:solidFill>
                <a:srgbClr val="C00000"/>
              </a:solidFill>
              <a:latin typeface="Times New Roman"/>
              <a:ea typeface="Calibri"/>
            </a:endParaRPr>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4"/>
          <a:srcRect/>
          <a:stretch>
            <a:fillRect/>
          </a:stretch>
        </p:blipFill>
        <p:spPr bwMode="auto">
          <a:xfrm>
            <a:off x="0" y="0"/>
            <a:ext cx="9144000" cy="6857999"/>
          </a:xfrm>
          <a:prstGeom prst="rect">
            <a:avLst/>
          </a:prstGeom>
          <a:noFill/>
        </p:spPr>
      </p:pic>
      <p:sp>
        <p:nvSpPr>
          <p:cNvPr id="4" name="Title 3"/>
          <p:cNvSpPr>
            <a:spLocks noGrp="1"/>
          </p:cNvSpPr>
          <p:nvPr>
            <p:ph type="title"/>
          </p:nvPr>
        </p:nvSpPr>
        <p:spPr/>
        <p:txBody>
          <a:bodyPr>
            <a:noAutofit/>
          </a:bodyPr>
          <a:lstStyle/>
          <a:p>
            <a:pPr lvl="0" rtl="0">
              <a:lnSpc>
                <a:spcPct val="115000"/>
              </a:lnSpc>
              <a:spcBef>
                <a:spcPct val="20000"/>
              </a:spcBef>
            </a:pPr>
            <a:r>
              <a:rPr lang="en-US" sz="4100" b="1" dirty="0">
                <a:solidFill>
                  <a:srgbClr val="C00000"/>
                </a:solidFill>
                <a:latin typeface="Times New Roman"/>
                <a:ea typeface="Calibri"/>
              </a:rPr>
              <a:t>Placenta</a:t>
            </a:r>
            <a:br>
              <a:rPr lang="en-US" sz="4100" b="1" dirty="0">
                <a:solidFill>
                  <a:srgbClr val="C00000"/>
                </a:solidFill>
                <a:latin typeface="Times New Roman"/>
                <a:ea typeface="Calibri"/>
              </a:rPr>
            </a:br>
            <a:endParaRPr lang="ar-EG" sz="4100" b="1" dirty="0">
              <a:solidFill>
                <a:srgbClr val="C00000"/>
              </a:solidFill>
              <a:latin typeface="Times New Roman"/>
              <a:ea typeface="Calibri"/>
            </a:endParaRPr>
          </a:p>
        </p:txBody>
      </p:sp>
      <p:sp>
        <p:nvSpPr>
          <p:cNvPr id="3" name="Content Placeholder 2"/>
          <p:cNvSpPr>
            <a:spLocks noGrp="1"/>
          </p:cNvSpPr>
          <p:nvPr>
            <p:ph idx="1"/>
          </p:nvPr>
        </p:nvSpPr>
        <p:spPr>
          <a:xfrm>
            <a:off x="498376" y="1052736"/>
            <a:ext cx="8147248" cy="4525963"/>
          </a:xfrm>
        </p:spPr>
        <p:txBody>
          <a:bodyPr>
            <a:normAutofit fontScale="92500" lnSpcReduction="10000"/>
          </a:bodyPr>
          <a:lstStyle/>
          <a:p>
            <a:pPr marL="0" indent="0" algn="just" rtl="0">
              <a:lnSpc>
                <a:spcPct val="115000"/>
              </a:lnSpc>
              <a:spcAft>
                <a:spcPts val="0"/>
              </a:spcAft>
              <a:buNone/>
            </a:pPr>
            <a:r>
              <a:rPr lang="en-US" dirty="0" smtClean="0">
                <a:latin typeface="Times New Roman"/>
                <a:ea typeface="Calibri"/>
              </a:rPr>
              <a:t>A </a:t>
            </a:r>
            <a:r>
              <a:rPr lang="en-US" dirty="0">
                <a:latin typeface="Times New Roman"/>
                <a:ea typeface="Calibri"/>
              </a:rPr>
              <a:t>flat organ measuring 17.5-20 cm in diameter and 2.5 cm in thickness . It weighs approximately one- sixth of the baby's birth weight at full term. It is formed by the 12th week of pregnancy. Its functions to transmit oxygen and nutrients from the maternal blood to the fetus and to excrete carbon dioxide and other waste products of metabolism from the fetus to the mother. It also acts as a barrier to some infections</a:t>
            </a:r>
            <a:endParaRPr lang="en-US" dirty="0">
              <a:solidFill>
                <a:srgbClr val="002060"/>
              </a:solidFill>
            </a:endParaRPr>
          </a:p>
        </p:txBody>
      </p:sp>
    </p:spTree>
    <p:extLst>
      <p:ext uri="{BB962C8B-B14F-4D97-AF65-F5344CB8AC3E}">
        <p14:creationId xmlns:p14="http://schemas.microsoft.com/office/powerpoint/2010/main" val="100958914"/>
      </p:ext>
    </p:extLst>
  </p:cSld>
  <p:clrMapOvr>
    <a:overrideClrMapping bg1="lt1" tx1="dk1" bg2="lt2" tx2="dk2" accent1="accent1" accent2="accent2" accent3="accent3" accent4="accent4" accent5="accent5" accent6="accent6" hlink="hlink" folHlink="folHlink"/>
  </p:clrMapOvr>
  <p:transition>
    <p:wipe dir="u"/>
    <p:sndAc>
      <p:stSnd>
        <p:snd r:embed="rId3" name="camera.wav"/>
      </p:stSnd>
    </p:sndAc>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166017"/>
            <a:ext cx="8147248" cy="4525963"/>
          </a:xfrm>
        </p:spPr>
        <p:txBody>
          <a:bodyPr>
            <a:normAutofit fontScale="92500" lnSpcReduction="20000"/>
          </a:bodyPr>
          <a:lstStyle/>
          <a:p>
            <a:pPr marL="0" indent="0" algn="just" rtl="0">
              <a:lnSpc>
                <a:spcPct val="115000"/>
              </a:lnSpc>
              <a:spcAft>
                <a:spcPts val="0"/>
              </a:spcAft>
              <a:buNone/>
            </a:pPr>
            <a:r>
              <a:rPr lang="en-US" dirty="0" smtClean="0">
                <a:latin typeface="Times New Roman"/>
                <a:ea typeface="Calibri"/>
              </a:rPr>
              <a:t>An </a:t>
            </a:r>
            <a:r>
              <a:rPr lang="en-US" dirty="0">
                <a:latin typeface="Times New Roman"/>
                <a:ea typeface="Calibri"/>
              </a:rPr>
              <a:t>abnormally situated placenta in the lower segment of the uterus , either completely or partially  covering the internal </a:t>
            </a:r>
            <a:r>
              <a:rPr lang="en-US" dirty="0" err="1" smtClean="0">
                <a:latin typeface="Times New Roman"/>
                <a:ea typeface="Calibri"/>
              </a:rPr>
              <a:t>os</a:t>
            </a:r>
            <a:endParaRPr lang="en-US" dirty="0" smtClean="0">
              <a:latin typeface="Times New Roman"/>
              <a:ea typeface="Calibri"/>
            </a:endParaRPr>
          </a:p>
          <a:p>
            <a:pPr marL="0" indent="0" algn="ctr" rtl="0">
              <a:lnSpc>
                <a:spcPct val="115000"/>
              </a:lnSpc>
              <a:spcAft>
                <a:spcPts val="0"/>
              </a:spcAft>
              <a:buNone/>
            </a:pPr>
            <a:r>
              <a:rPr lang="en-US" dirty="0" smtClean="0">
                <a:latin typeface="Times New Roman"/>
                <a:ea typeface="Calibri"/>
              </a:rPr>
              <a:t> </a:t>
            </a:r>
            <a:r>
              <a:rPr lang="en-US" sz="4800" b="1" dirty="0">
                <a:solidFill>
                  <a:srgbClr val="C00000"/>
                </a:solidFill>
                <a:latin typeface="Times New Roman"/>
                <a:ea typeface="Calibri"/>
                <a:cs typeface="+mj-cs"/>
              </a:rPr>
              <a:t>Abruption </a:t>
            </a:r>
            <a:r>
              <a:rPr lang="en-US" sz="4800" b="1" dirty="0" smtClean="0">
                <a:solidFill>
                  <a:srgbClr val="C00000"/>
                </a:solidFill>
                <a:latin typeface="Times New Roman"/>
                <a:ea typeface="Calibri"/>
                <a:cs typeface="+mj-cs"/>
              </a:rPr>
              <a:t>placenta</a:t>
            </a:r>
          </a:p>
          <a:p>
            <a:pPr marL="0" indent="0" algn="just" rtl="0">
              <a:lnSpc>
                <a:spcPct val="115000"/>
              </a:lnSpc>
              <a:spcAft>
                <a:spcPts val="0"/>
              </a:spcAft>
              <a:buNone/>
            </a:pPr>
            <a:r>
              <a:rPr lang="en-US" dirty="0" smtClean="0">
                <a:latin typeface="Times New Roman"/>
                <a:ea typeface="Calibri"/>
                <a:cs typeface="Arial"/>
              </a:rPr>
              <a:t> </a:t>
            </a:r>
            <a:r>
              <a:rPr lang="en-US" dirty="0">
                <a:latin typeface="Times New Roman"/>
                <a:ea typeface="Calibri"/>
                <a:cs typeface="Arial"/>
              </a:rPr>
              <a:t>It is the premature separation of the placenta from a normally implanted site “the upper uterine segment”. It occurs after the 24th week of pregnancy. It may occur partially or completely. It also </a:t>
            </a:r>
            <a:r>
              <a:rPr lang="en-US" b="1" i="1" dirty="0" smtClean="0">
                <a:latin typeface="Times New Roman"/>
                <a:ea typeface="Calibri"/>
              </a:rPr>
              <a:t>called </a:t>
            </a:r>
            <a:r>
              <a:rPr lang="en-US" b="1" i="1" dirty="0">
                <a:latin typeface="Times New Roman"/>
                <a:ea typeface="Calibri"/>
              </a:rPr>
              <a:t>“placental Abruption”</a:t>
            </a:r>
            <a:endParaRPr lang="en-US" dirty="0">
              <a:solidFill>
                <a:srgbClr val="002060"/>
              </a:solidFill>
            </a:endParaRPr>
          </a:p>
        </p:txBody>
      </p:sp>
      <p:sp>
        <p:nvSpPr>
          <p:cNvPr id="4" name="Title 3"/>
          <p:cNvSpPr>
            <a:spLocks noGrp="1"/>
          </p:cNvSpPr>
          <p:nvPr>
            <p:ph type="title"/>
          </p:nvPr>
        </p:nvSpPr>
        <p:spPr>
          <a:xfrm>
            <a:off x="457200" y="476672"/>
            <a:ext cx="8229600" cy="792088"/>
          </a:xfrm>
        </p:spPr>
        <p:txBody>
          <a:bodyPr>
            <a:noAutofit/>
          </a:bodyPr>
          <a:lstStyle/>
          <a:p>
            <a:pPr lvl="0" rtl="0">
              <a:lnSpc>
                <a:spcPct val="115000"/>
              </a:lnSpc>
              <a:spcBef>
                <a:spcPct val="20000"/>
              </a:spcBef>
            </a:pPr>
            <a:r>
              <a:rPr lang="en-US" sz="4100" b="1" dirty="0">
                <a:solidFill>
                  <a:srgbClr val="C00000"/>
                </a:solidFill>
                <a:latin typeface="Times New Roman"/>
                <a:ea typeface="Calibri"/>
              </a:rPr>
              <a:t>Placenta </a:t>
            </a:r>
            <a:r>
              <a:rPr lang="en-US" sz="4100" b="1" dirty="0" err="1">
                <a:solidFill>
                  <a:srgbClr val="C00000"/>
                </a:solidFill>
                <a:latin typeface="Times New Roman"/>
                <a:ea typeface="Calibri"/>
              </a:rPr>
              <a:t>previa</a:t>
            </a:r>
            <a:r>
              <a:rPr lang="en-US" sz="4100" b="1" dirty="0">
                <a:solidFill>
                  <a:srgbClr val="C00000"/>
                </a:solidFill>
                <a:latin typeface="Times New Roman"/>
                <a:ea typeface="Calibri"/>
              </a:rPr>
              <a:t/>
            </a:r>
            <a:br>
              <a:rPr lang="en-US" sz="4100" b="1" dirty="0">
                <a:solidFill>
                  <a:srgbClr val="C00000"/>
                </a:solidFill>
                <a:latin typeface="Times New Roman"/>
                <a:ea typeface="Calibri"/>
              </a:rPr>
            </a:br>
            <a:endParaRPr lang="ar-EG" sz="4100" b="1" dirty="0">
              <a:solidFill>
                <a:srgbClr val="C00000"/>
              </a:solidFill>
              <a:latin typeface="Times New Roman"/>
              <a:ea typeface="Calibri"/>
            </a:endParaRPr>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052736"/>
            <a:ext cx="8147248" cy="4525963"/>
          </a:xfrm>
        </p:spPr>
        <p:txBody>
          <a:bodyPr/>
          <a:lstStyle/>
          <a:p>
            <a:pPr marL="0" indent="0" algn="just" rtl="0">
              <a:lnSpc>
                <a:spcPct val="115000"/>
              </a:lnSpc>
              <a:spcAft>
                <a:spcPts val="0"/>
              </a:spcAft>
              <a:buNone/>
            </a:pPr>
            <a:r>
              <a:rPr lang="en-US" dirty="0" smtClean="0">
                <a:latin typeface="Times New Roman"/>
                <a:ea typeface="Calibri"/>
              </a:rPr>
              <a:t>The </a:t>
            </a:r>
            <a:r>
              <a:rPr lang="en-US" dirty="0">
                <a:latin typeface="Times New Roman"/>
                <a:ea typeface="Calibri"/>
              </a:rPr>
              <a:t>process of liberating an ovum from the ovary by rupture of </a:t>
            </a:r>
            <a:r>
              <a:rPr lang="en-US" dirty="0" err="1">
                <a:latin typeface="Times New Roman"/>
                <a:ea typeface="Calibri"/>
              </a:rPr>
              <a:t>grafian</a:t>
            </a:r>
            <a:r>
              <a:rPr lang="en-US" dirty="0">
                <a:latin typeface="Times New Roman"/>
                <a:ea typeface="Calibri"/>
              </a:rPr>
              <a:t> follicles , it occurs at intervals of about 28 days and alternates between the 2 ovaries usually only one ovum is </a:t>
            </a:r>
            <a:r>
              <a:rPr lang="en-US" dirty="0" smtClean="0">
                <a:latin typeface="Times New Roman"/>
                <a:ea typeface="Calibri"/>
              </a:rPr>
              <a:t>produced</a:t>
            </a:r>
          </a:p>
          <a:p>
            <a:pPr marL="0" indent="0" algn="ctr" rtl="0">
              <a:lnSpc>
                <a:spcPct val="115000"/>
              </a:lnSpc>
              <a:spcAft>
                <a:spcPts val="0"/>
              </a:spcAft>
              <a:buNone/>
            </a:pPr>
            <a:r>
              <a:rPr lang="en-US" sz="4400" b="1" dirty="0">
                <a:solidFill>
                  <a:srgbClr val="C00000"/>
                </a:solidFill>
                <a:latin typeface="Times New Roman"/>
                <a:ea typeface="Calibri"/>
                <a:cs typeface="+mj-cs"/>
              </a:rPr>
              <a:t>Menopause</a:t>
            </a:r>
          </a:p>
          <a:p>
            <a:pPr marL="0" indent="0" algn="l" rtl="0">
              <a:lnSpc>
                <a:spcPct val="115000"/>
              </a:lnSpc>
              <a:spcAft>
                <a:spcPts val="0"/>
              </a:spcAft>
              <a:buNone/>
            </a:pPr>
            <a:r>
              <a:rPr lang="en-US" dirty="0">
                <a:latin typeface="Times New Roman"/>
                <a:ea typeface="Calibri"/>
                <a:cs typeface="Arial"/>
              </a:rPr>
              <a:t>   </a:t>
            </a:r>
            <a:r>
              <a:rPr lang="en-US" dirty="0" smtClean="0">
                <a:latin typeface="Times New Roman"/>
                <a:ea typeface="Calibri"/>
                <a:cs typeface="Arial"/>
              </a:rPr>
              <a:t>The </a:t>
            </a:r>
            <a:r>
              <a:rPr lang="en-US" dirty="0">
                <a:latin typeface="Times New Roman"/>
                <a:ea typeface="Calibri"/>
                <a:cs typeface="Arial"/>
              </a:rPr>
              <a:t>normal cessation of menstruation</a:t>
            </a:r>
            <a:endParaRPr lang="en-US" sz="2000" dirty="0">
              <a:ea typeface="Calibri"/>
              <a:cs typeface="Arial"/>
            </a:endParaRPr>
          </a:p>
          <a:p>
            <a:pPr marL="0" indent="0" algn="just" rtl="0">
              <a:lnSpc>
                <a:spcPct val="115000"/>
              </a:lnSpc>
              <a:spcAft>
                <a:spcPts val="0"/>
              </a:spcAft>
              <a:buNone/>
            </a:pPr>
            <a:endParaRPr lang="en-US" dirty="0">
              <a:solidFill>
                <a:srgbClr val="002060"/>
              </a:solidFill>
            </a:endParaRPr>
          </a:p>
        </p:txBody>
      </p:sp>
      <p:sp>
        <p:nvSpPr>
          <p:cNvPr id="4" name="Title 3"/>
          <p:cNvSpPr>
            <a:spLocks noGrp="1"/>
          </p:cNvSpPr>
          <p:nvPr>
            <p:ph type="title"/>
          </p:nvPr>
        </p:nvSpPr>
        <p:spPr>
          <a:xfrm>
            <a:off x="457200" y="476672"/>
            <a:ext cx="8229600" cy="1143000"/>
          </a:xfrm>
        </p:spPr>
        <p:txBody>
          <a:bodyPr>
            <a:normAutofit fontScale="90000"/>
          </a:bodyPr>
          <a:lstStyle/>
          <a:p>
            <a:pPr lvl="0" rtl="0">
              <a:lnSpc>
                <a:spcPct val="115000"/>
              </a:lnSpc>
              <a:spcBef>
                <a:spcPct val="20000"/>
              </a:spcBef>
            </a:pPr>
            <a:r>
              <a:rPr lang="en-US" sz="4900" b="1" dirty="0">
                <a:solidFill>
                  <a:srgbClr val="C00000"/>
                </a:solidFill>
                <a:latin typeface="Times New Roman"/>
                <a:ea typeface="Calibri"/>
              </a:rPr>
              <a:t>Ovulation</a:t>
            </a:r>
            <a:r>
              <a:rPr lang="en-US" sz="2000" dirty="0">
                <a:solidFill>
                  <a:prstClr val="black"/>
                </a:solidFill>
                <a:ea typeface="Calibri"/>
                <a:cs typeface="Arial"/>
              </a:rPr>
              <a:t/>
            </a:r>
            <a:br>
              <a:rPr lang="en-US" sz="2000" dirty="0">
                <a:solidFill>
                  <a:prstClr val="black"/>
                </a:solidFill>
                <a:ea typeface="Calibri"/>
                <a:cs typeface="Arial"/>
              </a:rPr>
            </a:br>
            <a:endParaRPr lang="ar-EG" dirty="0"/>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268760"/>
            <a:ext cx="8147248" cy="4525963"/>
          </a:xfrm>
        </p:spPr>
        <p:txBody>
          <a:bodyPr>
            <a:normAutofit lnSpcReduction="10000"/>
          </a:bodyPr>
          <a:lstStyle/>
          <a:p>
            <a:pPr marL="0" indent="0" algn="just" rtl="0">
              <a:lnSpc>
                <a:spcPct val="115000"/>
              </a:lnSpc>
              <a:spcAft>
                <a:spcPts val="0"/>
              </a:spcAft>
              <a:buNone/>
            </a:pPr>
            <a:r>
              <a:rPr lang="en-US" dirty="0" smtClean="0">
                <a:latin typeface="Times New Roman"/>
                <a:ea typeface="Calibri"/>
              </a:rPr>
              <a:t>The </a:t>
            </a:r>
            <a:r>
              <a:rPr lang="en-US" dirty="0">
                <a:latin typeface="Times New Roman"/>
                <a:ea typeface="Calibri"/>
              </a:rPr>
              <a:t>embedding of a fertilized ovum, usually in the fallopian tube, but occasionally in the ovary or abdominal cavity. Such pregnancy is un likely to continue for more than 6 or 7 weeks, and there is a considerable risk of </a:t>
            </a:r>
            <a:r>
              <a:rPr lang="en-US" dirty="0" smtClean="0">
                <a:latin typeface="Times New Roman"/>
                <a:ea typeface="Calibri"/>
              </a:rPr>
              <a:t>hemorrhage</a:t>
            </a:r>
          </a:p>
          <a:p>
            <a:pPr marL="0" indent="0" algn="ctr" rtl="0">
              <a:lnSpc>
                <a:spcPct val="115000"/>
              </a:lnSpc>
              <a:spcAft>
                <a:spcPts val="0"/>
              </a:spcAft>
              <a:buNone/>
            </a:pPr>
            <a:r>
              <a:rPr lang="en-US" sz="4400" b="1" dirty="0">
                <a:solidFill>
                  <a:srgbClr val="C00000"/>
                </a:solidFill>
                <a:latin typeface="Times New Roman"/>
                <a:ea typeface="Calibri"/>
                <a:cs typeface="+mj-cs"/>
              </a:rPr>
              <a:t>Parity</a:t>
            </a:r>
          </a:p>
          <a:p>
            <a:pPr marL="0" indent="0" algn="l" rtl="0">
              <a:buNone/>
            </a:pPr>
            <a:r>
              <a:rPr lang="en-US" dirty="0">
                <a:latin typeface="Times New Roman"/>
                <a:ea typeface="Calibri"/>
              </a:rPr>
              <a:t>The condition of a woman with respect to have born viable infants</a:t>
            </a:r>
            <a:endParaRPr lang="en-US" dirty="0">
              <a:solidFill>
                <a:srgbClr val="002060"/>
              </a:solidFill>
            </a:endParaRPr>
          </a:p>
        </p:txBody>
      </p:sp>
      <p:sp>
        <p:nvSpPr>
          <p:cNvPr id="4" name="Title 3"/>
          <p:cNvSpPr>
            <a:spLocks noGrp="1"/>
          </p:cNvSpPr>
          <p:nvPr>
            <p:ph type="title"/>
          </p:nvPr>
        </p:nvSpPr>
        <p:spPr>
          <a:xfrm>
            <a:off x="457200" y="548680"/>
            <a:ext cx="8229600" cy="936104"/>
          </a:xfrm>
        </p:spPr>
        <p:txBody>
          <a:bodyPr>
            <a:normAutofit fontScale="90000"/>
          </a:bodyPr>
          <a:lstStyle/>
          <a:p>
            <a:pPr lvl="0" rtl="0">
              <a:lnSpc>
                <a:spcPct val="115000"/>
              </a:lnSpc>
              <a:spcBef>
                <a:spcPct val="20000"/>
              </a:spcBef>
            </a:pPr>
            <a:r>
              <a:rPr lang="en-US" sz="4900" b="1" dirty="0">
                <a:solidFill>
                  <a:srgbClr val="C00000"/>
                </a:solidFill>
                <a:latin typeface="Times New Roman"/>
                <a:ea typeface="Calibri"/>
              </a:rPr>
              <a:t>Ectopic pregnancy</a:t>
            </a:r>
            <a:r>
              <a:rPr lang="en-US" sz="2000" dirty="0">
                <a:solidFill>
                  <a:prstClr val="black"/>
                </a:solidFill>
                <a:ea typeface="Calibri"/>
                <a:cs typeface="Arial"/>
              </a:rPr>
              <a:t/>
            </a:r>
            <a:br>
              <a:rPr lang="en-US" sz="2000" dirty="0">
                <a:solidFill>
                  <a:prstClr val="black"/>
                </a:solidFill>
                <a:ea typeface="Calibri"/>
                <a:cs typeface="Arial"/>
              </a:rPr>
            </a:br>
            <a:endParaRPr lang="ar-EG" dirty="0"/>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683568" y="1052736"/>
            <a:ext cx="8147248" cy="4525963"/>
          </a:xfrm>
        </p:spPr>
        <p:txBody>
          <a:bodyPr>
            <a:normAutofit fontScale="25000" lnSpcReduction="20000"/>
          </a:bodyPr>
          <a:lstStyle/>
          <a:p>
            <a:pPr marL="0" indent="0" algn="l" rtl="0">
              <a:lnSpc>
                <a:spcPct val="115000"/>
              </a:lnSpc>
              <a:spcAft>
                <a:spcPts val="0"/>
              </a:spcAft>
              <a:buNone/>
            </a:pPr>
            <a:r>
              <a:rPr lang="en-US" sz="9800" dirty="0">
                <a:latin typeface="Times New Roman"/>
                <a:ea typeface="Calibri"/>
              </a:rPr>
              <a:t>A woman who has born more than one viable infant</a:t>
            </a:r>
            <a:r>
              <a:rPr lang="en-US" sz="6700" dirty="0">
                <a:latin typeface="Times New Roman"/>
                <a:ea typeface="Calibri"/>
              </a:rPr>
              <a:t>.</a:t>
            </a:r>
          </a:p>
          <a:p>
            <a:pPr marL="0" indent="0" algn="ctr" rtl="0">
              <a:lnSpc>
                <a:spcPct val="135000"/>
              </a:lnSpc>
              <a:spcAft>
                <a:spcPts val="0"/>
              </a:spcAft>
              <a:buNone/>
            </a:pPr>
            <a:r>
              <a:rPr lang="en-US" sz="17600" b="1" dirty="0">
                <a:solidFill>
                  <a:srgbClr val="C00000"/>
                </a:solidFill>
                <a:latin typeface="Times New Roman"/>
                <a:ea typeface="Calibri"/>
                <a:cs typeface="+mj-cs"/>
              </a:rPr>
              <a:t>Grand multipara</a:t>
            </a:r>
          </a:p>
          <a:p>
            <a:pPr marL="0" indent="0" algn="l" rtl="0">
              <a:lnSpc>
                <a:spcPct val="115000"/>
              </a:lnSpc>
              <a:buNone/>
            </a:pPr>
            <a:r>
              <a:rPr lang="en-US" dirty="0">
                <a:latin typeface="Times New Roman"/>
                <a:ea typeface="Calibri"/>
                <a:cs typeface="Arial"/>
              </a:rPr>
              <a:t>   </a:t>
            </a:r>
            <a:r>
              <a:rPr lang="en-US" dirty="0" smtClean="0">
                <a:latin typeface="Times New Roman"/>
                <a:ea typeface="Calibri"/>
                <a:cs typeface="Arial"/>
              </a:rPr>
              <a:t> </a:t>
            </a:r>
            <a:r>
              <a:rPr lang="en-US" sz="9800" dirty="0">
                <a:latin typeface="Times New Roman"/>
                <a:ea typeface="Calibri"/>
              </a:rPr>
              <a:t>The woman who has born 4 or more  children</a:t>
            </a:r>
            <a:r>
              <a:rPr lang="en-US" sz="6800" dirty="0">
                <a:latin typeface="Times New Roman"/>
                <a:ea typeface="Calibri"/>
              </a:rPr>
              <a:t>.</a:t>
            </a:r>
          </a:p>
          <a:p>
            <a:pPr marL="0" indent="0" algn="ctr" rtl="0">
              <a:lnSpc>
                <a:spcPct val="135000"/>
              </a:lnSpc>
              <a:buNone/>
            </a:pPr>
            <a:r>
              <a:rPr lang="en-US" sz="17600" b="1" dirty="0" err="1">
                <a:solidFill>
                  <a:srgbClr val="C00000"/>
                </a:solidFill>
                <a:latin typeface="Times New Roman"/>
                <a:ea typeface="Calibri"/>
                <a:cs typeface="+mj-cs"/>
              </a:rPr>
              <a:t>Gravida</a:t>
            </a:r>
            <a:endParaRPr lang="en-US" sz="17600" b="1" dirty="0">
              <a:solidFill>
                <a:srgbClr val="C00000"/>
              </a:solidFill>
              <a:latin typeface="Times New Roman"/>
              <a:ea typeface="Calibri"/>
              <a:cs typeface="+mj-cs"/>
            </a:endParaRPr>
          </a:p>
          <a:p>
            <a:pPr marL="0" indent="0" algn="l" rtl="0">
              <a:lnSpc>
                <a:spcPct val="115000"/>
              </a:lnSpc>
              <a:spcAft>
                <a:spcPts val="0"/>
              </a:spcAft>
              <a:buNone/>
            </a:pPr>
            <a:r>
              <a:rPr lang="en-US" sz="10000" dirty="0">
                <a:latin typeface="Times New Roman"/>
                <a:ea typeface="Calibri"/>
              </a:rPr>
              <a:t>   </a:t>
            </a:r>
            <a:r>
              <a:rPr lang="en-US" sz="10000" dirty="0" smtClean="0">
                <a:latin typeface="Times New Roman"/>
                <a:ea typeface="Calibri"/>
              </a:rPr>
              <a:t> </a:t>
            </a:r>
            <a:r>
              <a:rPr lang="en-US" sz="10000" dirty="0">
                <a:latin typeface="Times New Roman"/>
                <a:ea typeface="Calibri"/>
              </a:rPr>
              <a:t>A pregnant woman .</a:t>
            </a:r>
          </a:p>
          <a:p>
            <a:pPr marL="0" indent="0" algn="ctr" rtl="0">
              <a:lnSpc>
                <a:spcPct val="135000"/>
              </a:lnSpc>
              <a:buNone/>
            </a:pPr>
            <a:r>
              <a:rPr lang="en-US" sz="17600" b="1" dirty="0" err="1">
                <a:solidFill>
                  <a:srgbClr val="C00000"/>
                </a:solidFill>
                <a:latin typeface="Times New Roman"/>
                <a:ea typeface="Calibri"/>
                <a:cs typeface="+mj-cs"/>
              </a:rPr>
              <a:t>Primi</a:t>
            </a:r>
            <a:r>
              <a:rPr lang="en-US" sz="17600" b="1" dirty="0">
                <a:solidFill>
                  <a:srgbClr val="C00000"/>
                </a:solidFill>
                <a:latin typeface="Times New Roman"/>
                <a:ea typeface="Calibri"/>
                <a:cs typeface="+mj-cs"/>
              </a:rPr>
              <a:t> </a:t>
            </a:r>
            <a:r>
              <a:rPr lang="en-US" sz="17600" b="1" dirty="0" err="1">
                <a:solidFill>
                  <a:srgbClr val="C00000"/>
                </a:solidFill>
                <a:latin typeface="Times New Roman"/>
                <a:ea typeface="Calibri"/>
                <a:cs typeface="+mj-cs"/>
              </a:rPr>
              <a:t>gravida</a:t>
            </a:r>
            <a:endParaRPr lang="en-US" sz="17600" b="1" dirty="0">
              <a:solidFill>
                <a:srgbClr val="C00000"/>
              </a:solidFill>
              <a:latin typeface="Times New Roman"/>
              <a:ea typeface="Calibri"/>
              <a:cs typeface="+mj-cs"/>
            </a:endParaRPr>
          </a:p>
          <a:p>
            <a:pPr marL="0" indent="0" algn="l" rtl="0">
              <a:lnSpc>
                <a:spcPct val="115000"/>
              </a:lnSpc>
              <a:spcAft>
                <a:spcPts val="0"/>
              </a:spcAft>
              <a:buNone/>
            </a:pPr>
            <a:r>
              <a:rPr lang="en-US" sz="10000" dirty="0">
                <a:latin typeface="Times New Roman"/>
                <a:ea typeface="Calibri"/>
              </a:rPr>
              <a:t>      </a:t>
            </a:r>
            <a:r>
              <a:rPr lang="en-US" sz="10000" dirty="0" smtClean="0">
                <a:latin typeface="Times New Roman"/>
                <a:ea typeface="Calibri"/>
              </a:rPr>
              <a:t> </a:t>
            </a:r>
            <a:r>
              <a:rPr lang="en-US" sz="10000" dirty="0">
                <a:latin typeface="Times New Roman"/>
                <a:ea typeface="Calibri"/>
              </a:rPr>
              <a:t>is the pregnant woman who is in the first pregnancy</a:t>
            </a:r>
            <a:r>
              <a:rPr lang="en-US" dirty="0" smtClean="0">
                <a:latin typeface="Times New Roman"/>
                <a:ea typeface="Calibri"/>
                <a:cs typeface="Arial"/>
              </a:rPr>
              <a:t>.</a:t>
            </a:r>
            <a:endParaRPr lang="en-US" sz="2000" dirty="0">
              <a:ea typeface="Calibri"/>
              <a:cs typeface="Arial"/>
            </a:endParaRPr>
          </a:p>
        </p:txBody>
      </p:sp>
      <p:sp>
        <p:nvSpPr>
          <p:cNvPr id="4" name="Title 3"/>
          <p:cNvSpPr>
            <a:spLocks noGrp="1"/>
          </p:cNvSpPr>
          <p:nvPr>
            <p:ph type="title"/>
          </p:nvPr>
        </p:nvSpPr>
        <p:spPr>
          <a:xfrm>
            <a:off x="457200" y="0"/>
            <a:ext cx="8229600" cy="1143000"/>
          </a:xfrm>
        </p:spPr>
        <p:txBody>
          <a:bodyPr>
            <a:noAutofit/>
          </a:bodyPr>
          <a:lstStyle/>
          <a:p>
            <a:pPr lvl="0" rtl="0">
              <a:lnSpc>
                <a:spcPct val="115000"/>
              </a:lnSpc>
              <a:spcBef>
                <a:spcPct val="20000"/>
              </a:spcBef>
            </a:pPr>
            <a:r>
              <a:rPr lang="en-US" b="1" dirty="0" smtClean="0">
                <a:solidFill>
                  <a:srgbClr val="C00000"/>
                </a:solidFill>
                <a:latin typeface="Times New Roman"/>
                <a:ea typeface="Calibri"/>
              </a:rPr>
              <a:t>Multipara</a:t>
            </a:r>
            <a:endParaRPr lang="ar-EG" b="1" dirty="0">
              <a:solidFill>
                <a:srgbClr val="C00000"/>
              </a:solidFill>
              <a:latin typeface="Times New Roman"/>
              <a:ea typeface="Calibri"/>
            </a:endParaRPr>
          </a:p>
        </p:txBody>
      </p:sp>
    </p:spTree>
    <p:extLst>
      <p:ext uri="{BB962C8B-B14F-4D97-AF65-F5344CB8AC3E}">
        <p14:creationId xmlns:p14="http://schemas.microsoft.com/office/powerpoint/2010/main" val="100958914"/>
      </p:ext>
    </p:extLst>
  </p:cSld>
  <p:clrMapOvr>
    <a:masterClrMapping/>
  </p:clrMapOvr>
  <p:transition>
    <p:wipe dir="u"/>
    <p:sndAc>
      <p:stSnd>
        <p:snd r:embed="rId2" name="camera.wav"/>
      </p:stSnd>
    </p:sndAc>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764704"/>
            <a:ext cx="8147248" cy="5001419"/>
          </a:xfrm>
        </p:spPr>
        <p:txBody>
          <a:bodyPr/>
          <a:lstStyle/>
          <a:p>
            <a:pPr marL="0" lvl="0" indent="0" algn="ctr" rtl="0">
              <a:lnSpc>
                <a:spcPct val="115000"/>
              </a:lnSpc>
              <a:buNone/>
            </a:pPr>
            <a:r>
              <a:rPr lang="en-US" sz="4400" b="1" dirty="0">
                <a:solidFill>
                  <a:srgbClr val="C00000"/>
                </a:solidFill>
                <a:latin typeface="Times New Roman"/>
                <a:ea typeface="Calibri"/>
                <a:cs typeface="+mj-cs"/>
              </a:rPr>
              <a:t>Multigravida</a:t>
            </a:r>
          </a:p>
          <a:p>
            <a:pPr marL="0" lvl="0" indent="0" algn="just" rtl="0">
              <a:lnSpc>
                <a:spcPct val="115000"/>
              </a:lnSpc>
              <a:buNone/>
            </a:pPr>
            <a:r>
              <a:rPr lang="en-US" sz="800" dirty="0">
                <a:solidFill>
                  <a:prstClr val="black"/>
                </a:solidFill>
                <a:latin typeface="Times New Roman"/>
                <a:ea typeface="Calibri"/>
                <a:cs typeface="Arial"/>
              </a:rPr>
              <a:t>            </a:t>
            </a:r>
            <a:r>
              <a:rPr lang="en-US" sz="2500" dirty="0">
                <a:solidFill>
                  <a:prstClr val="black"/>
                </a:solidFill>
                <a:latin typeface="Times New Roman"/>
                <a:ea typeface="Calibri"/>
              </a:rPr>
              <a:t>is the pregnant woman who has more than one  pregnancy</a:t>
            </a:r>
          </a:p>
          <a:p>
            <a:pPr marL="0" indent="0" algn="ctr" rtl="0">
              <a:lnSpc>
                <a:spcPct val="115000"/>
              </a:lnSpc>
              <a:buNone/>
            </a:pPr>
            <a:r>
              <a:rPr lang="en-US" sz="800" dirty="0">
                <a:solidFill>
                  <a:prstClr val="black"/>
                </a:solidFill>
                <a:latin typeface="Times New Roman"/>
                <a:ea typeface="Calibri"/>
                <a:cs typeface="Arial"/>
              </a:rPr>
              <a:t>   </a:t>
            </a:r>
            <a:r>
              <a:rPr lang="en-US" sz="4400" b="1" dirty="0">
                <a:solidFill>
                  <a:srgbClr val="C00000"/>
                </a:solidFill>
                <a:latin typeface="Times New Roman"/>
                <a:ea typeface="Calibri"/>
                <a:cs typeface="+mj-cs"/>
              </a:rPr>
              <a:t>Grand multigravida    </a:t>
            </a:r>
          </a:p>
          <a:p>
            <a:pPr marL="0" lvl="0" indent="0" algn="l" rtl="0">
              <a:lnSpc>
                <a:spcPct val="115000"/>
              </a:lnSpc>
              <a:buNone/>
            </a:pPr>
            <a:r>
              <a:rPr lang="en-US" sz="1600" b="1" dirty="0" smtClean="0">
                <a:solidFill>
                  <a:srgbClr val="C00000"/>
                </a:solidFill>
                <a:latin typeface="Times New Roman"/>
                <a:ea typeface="Calibri"/>
              </a:rPr>
              <a:t>        </a:t>
            </a:r>
            <a:r>
              <a:rPr lang="en-US" sz="2500" dirty="0">
                <a:solidFill>
                  <a:prstClr val="black"/>
                </a:solidFill>
                <a:latin typeface="Times New Roman"/>
                <a:ea typeface="Calibri"/>
              </a:rPr>
              <a:t>The pregnant woman of high parity</a:t>
            </a:r>
            <a:r>
              <a:rPr lang="en-US" sz="2500" dirty="0" smtClean="0">
                <a:solidFill>
                  <a:prstClr val="black"/>
                </a:solidFill>
                <a:latin typeface="Times New Roman"/>
                <a:ea typeface="Calibri"/>
              </a:rPr>
              <a:t>.</a:t>
            </a:r>
          </a:p>
          <a:p>
            <a:pPr marL="0" indent="0" algn="ctr" rtl="0">
              <a:lnSpc>
                <a:spcPct val="115000"/>
              </a:lnSpc>
              <a:spcAft>
                <a:spcPts val="0"/>
              </a:spcAft>
              <a:buNone/>
            </a:pPr>
            <a:r>
              <a:rPr lang="en-US" sz="4400" b="1" dirty="0">
                <a:solidFill>
                  <a:srgbClr val="C00000"/>
                </a:solidFill>
                <a:latin typeface="Times New Roman"/>
                <a:ea typeface="Calibri"/>
                <a:cs typeface="+mj-cs"/>
              </a:rPr>
              <a:t>Lochia</a:t>
            </a:r>
          </a:p>
          <a:p>
            <a:pPr marL="0" indent="0" algn="l" rtl="0">
              <a:lnSpc>
                <a:spcPct val="115000"/>
              </a:lnSpc>
              <a:spcAft>
                <a:spcPts val="0"/>
              </a:spcAft>
              <a:buNone/>
            </a:pPr>
            <a:r>
              <a:rPr lang="en-US" sz="2800" dirty="0" smtClean="0">
                <a:latin typeface="Times New Roman"/>
                <a:ea typeface="Calibri"/>
              </a:rPr>
              <a:t> </a:t>
            </a:r>
            <a:r>
              <a:rPr lang="en-US" sz="2800" dirty="0">
                <a:latin typeface="Times New Roman"/>
                <a:ea typeface="Calibri"/>
              </a:rPr>
              <a:t>The discharge from the uterus following childbirth, or abortion</a:t>
            </a:r>
            <a:endParaRPr lang="en-US" sz="2500" dirty="0">
              <a:solidFill>
                <a:prstClr val="black"/>
              </a:solidFill>
              <a:latin typeface="Times New Roman"/>
              <a:ea typeface="Calibri"/>
            </a:endParaRPr>
          </a:p>
          <a:p>
            <a:pPr marL="0" lvl="0" indent="0" rtl="0">
              <a:buNone/>
            </a:pPr>
            <a:endParaRPr lang="en-US" sz="2500" dirty="0">
              <a:solidFill>
                <a:prstClr val="black"/>
              </a:solidFill>
              <a:latin typeface="Times New Roman"/>
              <a:ea typeface="Calibri"/>
            </a:endParaRPr>
          </a:p>
          <a:p>
            <a:pPr algn="l"/>
            <a:endParaRPr lang="en-US" dirty="0">
              <a:solidFill>
                <a:srgbClr val="002060"/>
              </a:solidFill>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166017"/>
            <a:ext cx="8147248" cy="4525963"/>
          </a:xfrm>
        </p:spPr>
        <p:txBody>
          <a:bodyPr>
            <a:normAutofit fontScale="85000" lnSpcReduction="20000"/>
          </a:bodyPr>
          <a:lstStyle/>
          <a:p>
            <a:pPr marL="0" indent="0" algn="l" rtl="0">
              <a:buNone/>
            </a:pPr>
            <a:r>
              <a:rPr lang="en-US" dirty="0" smtClean="0">
                <a:latin typeface="Times New Roman"/>
                <a:ea typeface="Calibri"/>
              </a:rPr>
              <a:t>Absence </a:t>
            </a:r>
            <a:r>
              <a:rPr lang="en-US" dirty="0">
                <a:latin typeface="Times New Roman"/>
                <a:ea typeface="Calibri"/>
              </a:rPr>
              <a:t>of menstruation. Amenorrhea is physiological during pregnancy and lactation, and after </a:t>
            </a:r>
            <a:r>
              <a:rPr lang="en-US" dirty="0" smtClean="0">
                <a:latin typeface="Times New Roman"/>
                <a:ea typeface="Calibri"/>
              </a:rPr>
              <a:t>menopause</a:t>
            </a:r>
          </a:p>
          <a:p>
            <a:pPr marL="0" indent="0" algn="ctr" rtl="0">
              <a:lnSpc>
                <a:spcPct val="115000"/>
              </a:lnSpc>
              <a:spcAft>
                <a:spcPts val="0"/>
              </a:spcAft>
              <a:buNone/>
            </a:pPr>
            <a:r>
              <a:rPr lang="en-US" sz="4700" b="1" dirty="0">
                <a:solidFill>
                  <a:srgbClr val="C00000"/>
                </a:solidFill>
                <a:latin typeface="Times New Roman"/>
                <a:ea typeface="Calibri"/>
                <a:cs typeface="+mj-cs"/>
              </a:rPr>
              <a:t>Amniotic fluid</a:t>
            </a:r>
          </a:p>
          <a:p>
            <a:pPr marL="0" indent="0" algn="just" rtl="0">
              <a:buNone/>
            </a:pPr>
            <a:r>
              <a:rPr lang="en-US" dirty="0">
                <a:latin typeface="Times New Roman"/>
                <a:ea typeface="Calibri"/>
              </a:rPr>
              <a:t>The fluid contained in the amniotic sac , also called Liquor </a:t>
            </a:r>
            <a:r>
              <a:rPr lang="en-US" dirty="0" err="1">
                <a:latin typeface="Times New Roman"/>
                <a:ea typeface="Calibri"/>
              </a:rPr>
              <a:t>amnii</a:t>
            </a:r>
            <a:r>
              <a:rPr lang="en-US" dirty="0">
                <a:latin typeface="Times New Roman"/>
                <a:ea typeface="Calibri"/>
              </a:rPr>
              <a:t>  and “waters” this fluid surround the fetus to help the his movement. The amount varies from 500 to1500 ml at term . Amniotic fluid is normally clear and </a:t>
            </a:r>
            <a:r>
              <a:rPr lang="en-US" dirty="0" err="1">
                <a:latin typeface="Times New Roman"/>
                <a:ea typeface="Calibri"/>
              </a:rPr>
              <a:t>strow</a:t>
            </a:r>
            <a:r>
              <a:rPr lang="en-US" dirty="0">
                <a:latin typeface="Times New Roman"/>
                <a:ea typeface="Calibri"/>
              </a:rPr>
              <a:t> colored , and is composed of 99% water and 1% solids, which include protein , carbohydrate, lipids and phospholipids ,electrolytes, urea , uric acid and </a:t>
            </a:r>
            <a:r>
              <a:rPr lang="en-US" dirty="0" err="1">
                <a:latin typeface="Times New Roman"/>
                <a:ea typeface="Calibri"/>
              </a:rPr>
              <a:t>creatinine</a:t>
            </a:r>
            <a:r>
              <a:rPr lang="en-US" dirty="0">
                <a:latin typeface="Times New Roman"/>
                <a:ea typeface="Calibri"/>
              </a:rPr>
              <a:t> ,pigments, enzymes and placental hormones</a:t>
            </a:r>
            <a:endParaRPr lang="en-US" dirty="0">
              <a:solidFill>
                <a:srgbClr val="002060"/>
              </a:solidFill>
            </a:endParaRPr>
          </a:p>
        </p:txBody>
      </p:sp>
      <p:sp>
        <p:nvSpPr>
          <p:cNvPr id="4" name="Title 3"/>
          <p:cNvSpPr>
            <a:spLocks noGrp="1"/>
          </p:cNvSpPr>
          <p:nvPr>
            <p:ph type="title"/>
          </p:nvPr>
        </p:nvSpPr>
        <p:spPr>
          <a:xfrm>
            <a:off x="457200" y="476672"/>
            <a:ext cx="8229600" cy="864096"/>
          </a:xfrm>
        </p:spPr>
        <p:txBody>
          <a:bodyPr>
            <a:normAutofit fontScale="90000"/>
          </a:bodyPr>
          <a:lstStyle/>
          <a:p>
            <a:pPr lvl="0" rtl="0">
              <a:lnSpc>
                <a:spcPct val="115000"/>
              </a:lnSpc>
              <a:spcBef>
                <a:spcPct val="20000"/>
              </a:spcBef>
            </a:pPr>
            <a:r>
              <a:rPr lang="en-US" b="1" dirty="0">
                <a:solidFill>
                  <a:srgbClr val="C00000"/>
                </a:solidFill>
                <a:latin typeface="Times New Roman"/>
                <a:ea typeface="Calibri"/>
              </a:rPr>
              <a:t>Amenorrhea</a:t>
            </a:r>
            <a:br>
              <a:rPr lang="en-US" b="1" dirty="0">
                <a:solidFill>
                  <a:srgbClr val="C00000"/>
                </a:solidFill>
                <a:latin typeface="Times New Roman"/>
                <a:ea typeface="Calibri"/>
              </a:rPr>
            </a:br>
            <a:endParaRPr lang="ar-EG" b="1" dirty="0">
              <a:solidFill>
                <a:srgbClr val="C00000"/>
              </a:solidFill>
              <a:latin typeface="Times New Roman"/>
              <a:ea typeface="Calibri"/>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796086"/>
          </a:xfrm>
        </p:spPr>
        <p:txBody>
          <a:bodyPr>
            <a:normAutofit fontScale="90000"/>
          </a:bodyPr>
          <a:lstStyle/>
          <a:p>
            <a:r>
              <a:rPr lang="en-US" b="1" dirty="0" smtClean="0">
                <a:solidFill>
                  <a:srgbClr val="FF0000"/>
                </a:solidFill>
                <a:latin typeface="+mn-lt"/>
              </a:rPr>
              <a:t>Presentation rules </a:t>
            </a:r>
            <a:endParaRPr lang="en-US" b="1" dirty="0">
              <a:solidFill>
                <a:srgbClr val="FF0000"/>
              </a:solidFill>
              <a:latin typeface="+mn-lt"/>
            </a:endParaRPr>
          </a:p>
        </p:txBody>
      </p:sp>
      <p:pic>
        <p:nvPicPr>
          <p:cNvPr id="3074" name="Picture 2" descr="D:\medical photos\ثقفل.jpg"/>
          <p:cNvPicPr>
            <a:picLocks noChangeAspect="1" noChangeArrowheads="1"/>
          </p:cNvPicPr>
          <p:nvPr/>
        </p:nvPicPr>
        <p:blipFill>
          <a:blip r:embed="rId2"/>
          <a:srcRect/>
          <a:stretch>
            <a:fillRect/>
          </a:stretch>
        </p:blipFill>
        <p:spPr bwMode="auto">
          <a:xfrm>
            <a:off x="642910" y="2438400"/>
            <a:ext cx="2100290" cy="1633542"/>
          </a:xfrm>
          <a:prstGeom prst="rect">
            <a:avLst/>
          </a:prstGeom>
          <a:noFill/>
        </p:spPr>
      </p:pic>
      <p:pic>
        <p:nvPicPr>
          <p:cNvPr id="3075" name="Picture 3" descr="D:\medical photos\werfgt.jpg"/>
          <p:cNvPicPr>
            <a:picLocks noChangeAspect="1" noChangeArrowheads="1"/>
          </p:cNvPicPr>
          <p:nvPr/>
        </p:nvPicPr>
        <p:blipFill>
          <a:blip r:embed="rId3"/>
          <a:srcRect/>
          <a:stretch>
            <a:fillRect/>
          </a:stretch>
        </p:blipFill>
        <p:spPr bwMode="auto">
          <a:xfrm>
            <a:off x="3071802" y="2057400"/>
            <a:ext cx="2714644" cy="3086112"/>
          </a:xfrm>
          <a:prstGeom prst="rect">
            <a:avLst/>
          </a:prstGeom>
          <a:noFill/>
        </p:spPr>
      </p:pic>
      <p:pic>
        <p:nvPicPr>
          <p:cNvPr id="3076" name="Picture 4" descr="D:\medical photos\q1w2ertg.png"/>
          <p:cNvPicPr>
            <a:picLocks noChangeAspect="1" noChangeArrowheads="1"/>
          </p:cNvPicPr>
          <p:nvPr/>
        </p:nvPicPr>
        <p:blipFill>
          <a:blip r:embed="rId4"/>
          <a:srcRect/>
          <a:stretch>
            <a:fillRect/>
          </a:stretch>
        </p:blipFill>
        <p:spPr bwMode="auto">
          <a:xfrm>
            <a:off x="5857884" y="857232"/>
            <a:ext cx="2786082" cy="5314968"/>
          </a:xfrm>
          <a:prstGeom prst="rect">
            <a:avLst/>
          </a:prstGeom>
          <a:noFill/>
        </p:spPr>
      </p:pic>
    </p:spTree>
    <p:extLst>
      <p:ext uri="{BB962C8B-B14F-4D97-AF65-F5344CB8AC3E}">
        <p14:creationId xmlns:p14="http://schemas.microsoft.com/office/powerpoint/2010/main" val="298261184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268760"/>
            <a:ext cx="8147248" cy="4857403"/>
          </a:xfrm>
        </p:spPr>
        <p:txBody>
          <a:bodyPr>
            <a:normAutofit fontScale="77500" lnSpcReduction="20000"/>
          </a:bodyPr>
          <a:lstStyle/>
          <a:p>
            <a:pPr marL="0" indent="0" algn="l" rtl="0">
              <a:lnSpc>
                <a:spcPct val="115000"/>
              </a:lnSpc>
              <a:spcAft>
                <a:spcPts val="0"/>
              </a:spcAft>
              <a:buNone/>
            </a:pPr>
            <a:r>
              <a:rPr lang="en-US" sz="3500" dirty="0">
                <a:latin typeface="Times New Roman"/>
                <a:ea typeface="Calibri"/>
              </a:rPr>
              <a:t>Excessive amount of amniotic fluid</a:t>
            </a:r>
            <a:r>
              <a:rPr lang="en-US" dirty="0">
                <a:latin typeface="Times New Roman"/>
                <a:ea typeface="Calibri"/>
                <a:cs typeface="Arial"/>
              </a:rPr>
              <a:t>.</a:t>
            </a:r>
            <a:endParaRPr lang="en-US" sz="2000" dirty="0">
              <a:ea typeface="Calibri"/>
              <a:cs typeface="Arial"/>
            </a:endParaRPr>
          </a:p>
          <a:p>
            <a:pPr marL="0" indent="0" algn="ctr" rtl="0">
              <a:lnSpc>
                <a:spcPct val="115000"/>
              </a:lnSpc>
              <a:spcAft>
                <a:spcPts val="0"/>
              </a:spcAft>
              <a:buNone/>
            </a:pPr>
            <a:r>
              <a:rPr lang="en-US" sz="4700" b="1" dirty="0" err="1">
                <a:solidFill>
                  <a:srgbClr val="C00000"/>
                </a:solidFill>
                <a:latin typeface="Times New Roman"/>
                <a:ea typeface="Calibri"/>
                <a:cs typeface="+mj-cs"/>
              </a:rPr>
              <a:t>Oligo</a:t>
            </a:r>
            <a:r>
              <a:rPr lang="en-US" sz="4700" b="1" dirty="0">
                <a:solidFill>
                  <a:srgbClr val="C00000"/>
                </a:solidFill>
                <a:latin typeface="Times New Roman"/>
                <a:ea typeface="Calibri"/>
                <a:cs typeface="+mj-cs"/>
              </a:rPr>
              <a:t> </a:t>
            </a:r>
            <a:r>
              <a:rPr lang="en-US" sz="4700" b="1" dirty="0" err="1">
                <a:solidFill>
                  <a:srgbClr val="C00000"/>
                </a:solidFill>
                <a:latin typeface="Times New Roman"/>
                <a:ea typeface="Calibri"/>
                <a:cs typeface="+mj-cs"/>
              </a:rPr>
              <a:t>hydraminios</a:t>
            </a:r>
            <a:endParaRPr lang="en-US" sz="4700" b="1" dirty="0">
              <a:solidFill>
                <a:srgbClr val="C00000"/>
              </a:solidFill>
              <a:latin typeface="Times New Roman"/>
              <a:ea typeface="Calibri"/>
              <a:cs typeface="+mj-cs"/>
            </a:endParaRPr>
          </a:p>
          <a:p>
            <a:pPr marL="0" indent="0" algn="l" rtl="0">
              <a:lnSpc>
                <a:spcPct val="115000"/>
              </a:lnSpc>
              <a:spcAft>
                <a:spcPts val="0"/>
              </a:spcAft>
              <a:buNone/>
            </a:pPr>
            <a:r>
              <a:rPr lang="en-US" sz="3500" dirty="0" smtClean="0">
                <a:latin typeface="Times New Roman"/>
                <a:ea typeface="Calibri"/>
              </a:rPr>
              <a:t>An </a:t>
            </a:r>
            <a:r>
              <a:rPr lang="en-US" sz="3500" dirty="0">
                <a:latin typeface="Times New Roman"/>
                <a:ea typeface="Calibri"/>
              </a:rPr>
              <a:t>small amount of amniotic fluid. </a:t>
            </a:r>
          </a:p>
          <a:p>
            <a:pPr marL="0" indent="0" algn="ctr" rtl="0">
              <a:lnSpc>
                <a:spcPct val="115000"/>
              </a:lnSpc>
              <a:buNone/>
            </a:pPr>
            <a:r>
              <a:rPr lang="en-US" sz="4600" b="1" dirty="0">
                <a:solidFill>
                  <a:srgbClr val="C00000"/>
                </a:solidFill>
                <a:latin typeface="Times New Roman"/>
                <a:ea typeface="Calibri"/>
                <a:cs typeface="+mj-cs"/>
              </a:rPr>
              <a:t>Apgar score</a:t>
            </a:r>
          </a:p>
          <a:p>
            <a:pPr marL="0" indent="0" algn="just" rtl="0">
              <a:lnSpc>
                <a:spcPct val="115000"/>
              </a:lnSpc>
              <a:buNone/>
            </a:pPr>
            <a:r>
              <a:rPr lang="en-US" dirty="0" smtClean="0">
                <a:latin typeface="Times New Roman"/>
                <a:ea typeface="Calibri"/>
                <a:cs typeface="Arial"/>
              </a:rPr>
              <a:t> </a:t>
            </a:r>
            <a:r>
              <a:rPr lang="en-US" sz="3500" dirty="0">
                <a:latin typeface="Times New Roman"/>
                <a:ea typeface="Calibri"/>
              </a:rPr>
              <a:t>It is a scoring system devised to assess the condition of baby during the first few minutes of birth. It based on five criteria : Heart rate , respiration ,muscle tone  reflexes ,and color . Each item is rated from (0 to2) , the highest possible score is 10 and each of the factors is rated at (1 to5) after birth. </a:t>
            </a:r>
          </a:p>
          <a:p>
            <a:pPr algn="just"/>
            <a:endParaRPr lang="en-US" dirty="0">
              <a:solidFill>
                <a:srgbClr val="002060"/>
              </a:solidFill>
            </a:endParaRPr>
          </a:p>
        </p:txBody>
      </p:sp>
      <p:sp>
        <p:nvSpPr>
          <p:cNvPr id="4" name="Title 3"/>
          <p:cNvSpPr>
            <a:spLocks noGrp="1"/>
          </p:cNvSpPr>
          <p:nvPr>
            <p:ph type="title"/>
          </p:nvPr>
        </p:nvSpPr>
        <p:spPr/>
        <p:txBody>
          <a:bodyPr>
            <a:normAutofit fontScale="90000"/>
          </a:bodyPr>
          <a:lstStyle/>
          <a:p>
            <a:pPr lvl="0" rtl="0">
              <a:lnSpc>
                <a:spcPct val="115000"/>
              </a:lnSpc>
              <a:spcBef>
                <a:spcPct val="20000"/>
              </a:spcBef>
            </a:pPr>
            <a:r>
              <a:rPr lang="en-US" b="1" dirty="0">
                <a:solidFill>
                  <a:srgbClr val="C00000"/>
                </a:solidFill>
                <a:latin typeface="Times New Roman"/>
                <a:ea typeface="Calibri"/>
              </a:rPr>
              <a:t>Poly </a:t>
            </a:r>
            <a:r>
              <a:rPr lang="en-US" b="1" dirty="0" err="1">
                <a:solidFill>
                  <a:srgbClr val="C00000"/>
                </a:solidFill>
                <a:latin typeface="Times New Roman"/>
                <a:ea typeface="Calibri"/>
              </a:rPr>
              <a:t>hydraminios</a:t>
            </a:r>
            <a:r>
              <a:rPr lang="en-US" sz="2500" b="1" dirty="0">
                <a:solidFill>
                  <a:prstClr val="black"/>
                </a:solidFill>
                <a:latin typeface="Times New Roman"/>
                <a:ea typeface="Calibri"/>
                <a:cs typeface="Arial"/>
              </a:rPr>
              <a:t/>
            </a:r>
            <a:br>
              <a:rPr lang="en-US" sz="2500" b="1" dirty="0">
                <a:solidFill>
                  <a:prstClr val="black"/>
                </a:solidFill>
                <a:latin typeface="Times New Roman"/>
                <a:ea typeface="Calibri"/>
                <a:cs typeface="Arial"/>
              </a:rPr>
            </a:br>
            <a:endParaRPr lang="ar-EG" dirty="0"/>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4"/>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normAutofit fontScale="92500"/>
          </a:bodyPr>
          <a:lstStyle/>
          <a:p>
            <a:pPr marL="0" lvl="0" indent="0" algn="just" rtl="0">
              <a:lnSpc>
                <a:spcPct val="115000"/>
              </a:lnSpc>
              <a:buNone/>
              <a:tabLst>
                <a:tab pos="457200" algn="l"/>
              </a:tabLst>
            </a:pPr>
            <a:r>
              <a:rPr lang="en-US" dirty="0" smtClean="0">
                <a:latin typeface="Times New Roman"/>
                <a:ea typeface="Calibri"/>
                <a:cs typeface="Arial"/>
              </a:rPr>
              <a:t>It </a:t>
            </a:r>
            <a:r>
              <a:rPr lang="en-US" dirty="0">
                <a:latin typeface="Times New Roman"/>
                <a:ea typeface="Calibri"/>
                <a:cs typeface="Arial"/>
              </a:rPr>
              <a:t>is a congenital defect resulting from the failure of fusion . It is usually repaired during the first few weeks of life . It may be unilateral or bilateral.</a:t>
            </a:r>
            <a:endParaRPr lang="en-US" sz="2000" dirty="0">
              <a:ea typeface="Calibri"/>
              <a:cs typeface="Arial"/>
            </a:endParaRPr>
          </a:p>
          <a:p>
            <a:pPr marL="0" indent="0" algn="ctr" rtl="0">
              <a:lnSpc>
                <a:spcPct val="115000"/>
              </a:lnSpc>
              <a:spcAft>
                <a:spcPts val="0"/>
              </a:spcAft>
              <a:buNone/>
            </a:pPr>
            <a:r>
              <a:rPr lang="en-US" sz="3900" b="1" dirty="0">
                <a:solidFill>
                  <a:srgbClr val="C00000"/>
                </a:solidFill>
                <a:latin typeface="Times New Roman"/>
                <a:ea typeface="Calibri"/>
                <a:cs typeface="+mj-cs"/>
              </a:rPr>
              <a:t>Cleft Palate</a:t>
            </a:r>
          </a:p>
          <a:p>
            <a:pPr marL="0" indent="0" algn="just" rtl="0">
              <a:buNone/>
            </a:pPr>
            <a:r>
              <a:rPr lang="en-US" dirty="0" smtClean="0">
                <a:latin typeface="Times New Roman"/>
                <a:ea typeface="Calibri"/>
              </a:rPr>
              <a:t>It </a:t>
            </a:r>
            <a:r>
              <a:rPr lang="en-US" dirty="0">
                <a:latin typeface="Times New Roman"/>
                <a:ea typeface="Calibri"/>
              </a:rPr>
              <a:t>is a congenital defect which is often associated with cleft lip .It may be on one side of the palate or may be central. It interferes with the child's ability to suck and later with speech</a:t>
            </a:r>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3600" b="1" dirty="0">
                <a:solidFill>
                  <a:srgbClr val="C00000"/>
                </a:solidFill>
                <a:latin typeface="Times New Roman"/>
                <a:ea typeface="Calibri"/>
              </a:rPr>
              <a:t>Cleft Lip</a:t>
            </a:r>
            <a:br>
              <a:rPr lang="en-US" sz="3600" b="1" dirty="0">
                <a:solidFill>
                  <a:srgbClr val="C00000"/>
                </a:solidFill>
                <a:latin typeface="Times New Roman"/>
                <a:ea typeface="Calibri"/>
              </a:rPr>
            </a:br>
            <a:endParaRPr lang="ar-EG" sz="3600" b="1" dirty="0">
              <a:solidFill>
                <a:srgbClr val="C00000"/>
              </a:solidFill>
              <a:latin typeface="Times New Roman"/>
              <a:ea typeface="Calibri"/>
            </a:endParaRPr>
          </a:p>
        </p:txBody>
      </p:sp>
    </p:spTree>
    <p:extLst>
      <p:ext uri="{BB962C8B-B14F-4D97-AF65-F5344CB8AC3E}">
        <p14:creationId xmlns:p14="http://schemas.microsoft.com/office/powerpoint/2010/main" val="87620618"/>
      </p:ext>
    </p:extLst>
  </p:cSld>
  <p:clrMapOvr>
    <a:masterClrMapping/>
  </p:clrMapOvr>
  <p:transition>
    <p:wipe dir="u"/>
    <p:sndAc>
      <p:stSnd>
        <p:snd r:embed="rId3" name="camera.wav"/>
      </p:stSnd>
    </p:sndAc>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lstStyle/>
          <a:p>
            <a:pPr marL="0" lvl="0" indent="0" algn="just" rtl="0">
              <a:lnSpc>
                <a:spcPct val="115000"/>
              </a:lnSpc>
              <a:buNone/>
              <a:tabLst>
                <a:tab pos="457200" algn="l"/>
              </a:tabLst>
            </a:pPr>
            <a:r>
              <a:rPr lang="en-US" dirty="0" smtClean="0">
                <a:latin typeface="Times New Roman"/>
                <a:ea typeface="Calibri"/>
                <a:cs typeface="Arial"/>
              </a:rPr>
              <a:t>The </a:t>
            </a:r>
            <a:r>
              <a:rPr lang="en-US" dirty="0">
                <a:latin typeface="Times New Roman"/>
                <a:ea typeface="Calibri"/>
                <a:cs typeface="Arial"/>
              </a:rPr>
              <a:t>entry of the presenting part of the fetus , generally the head in to the true pelvis.</a:t>
            </a:r>
            <a:endParaRPr lang="en-US" sz="2000" dirty="0">
              <a:ea typeface="Calibri"/>
              <a:cs typeface="Arial"/>
            </a:endParaRPr>
          </a:p>
          <a:p>
            <a:pPr marL="0" indent="0" algn="ctr" rtl="0">
              <a:lnSpc>
                <a:spcPct val="115000"/>
              </a:lnSpc>
              <a:spcAft>
                <a:spcPts val="0"/>
              </a:spcAft>
              <a:buNone/>
            </a:pPr>
            <a:r>
              <a:rPr lang="en-US" sz="3600" b="1" dirty="0">
                <a:solidFill>
                  <a:srgbClr val="C00000"/>
                </a:solidFill>
                <a:latin typeface="Times New Roman"/>
                <a:ea typeface="Calibri"/>
                <a:cs typeface="+mj-cs"/>
              </a:rPr>
              <a:t>Involution</a:t>
            </a:r>
          </a:p>
          <a:p>
            <a:pPr marL="0" indent="0" algn="just" rtl="0">
              <a:lnSpc>
                <a:spcPct val="115000"/>
              </a:lnSpc>
              <a:spcAft>
                <a:spcPts val="0"/>
              </a:spcAft>
              <a:buNone/>
            </a:pPr>
            <a:r>
              <a:rPr lang="en-US" dirty="0" smtClean="0">
                <a:latin typeface="Times New Roman"/>
                <a:ea typeface="Calibri"/>
              </a:rPr>
              <a:t> </a:t>
            </a:r>
            <a:r>
              <a:rPr lang="en-US" dirty="0">
                <a:latin typeface="Times New Roman"/>
                <a:ea typeface="Calibri"/>
              </a:rPr>
              <a:t>Returning to normal size after enlargement </a:t>
            </a:r>
            <a:r>
              <a:rPr lang="en-US" dirty="0" err="1">
                <a:latin typeface="Times New Roman"/>
                <a:ea typeface="Calibri"/>
              </a:rPr>
              <a:t>e.g</a:t>
            </a:r>
            <a:r>
              <a:rPr lang="en-US" dirty="0">
                <a:latin typeface="Times New Roman"/>
                <a:ea typeface="Calibri"/>
              </a:rPr>
              <a:t> the   uterus after labor</a:t>
            </a:r>
            <a:endParaRPr lang="en-US" dirty="0">
              <a:solidFill>
                <a:srgbClr val="002060"/>
              </a:solidFill>
            </a:endParaRPr>
          </a:p>
        </p:txBody>
      </p:sp>
      <p:sp>
        <p:nvSpPr>
          <p:cNvPr id="4" name="Title 3"/>
          <p:cNvSpPr>
            <a:spLocks noGrp="1"/>
          </p:cNvSpPr>
          <p:nvPr>
            <p:ph type="title"/>
          </p:nvPr>
        </p:nvSpPr>
        <p:spPr>
          <a:xfrm>
            <a:off x="457200" y="548680"/>
            <a:ext cx="8229600" cy="1143000"/>
          </a:xfrm>
        </p:spPr>
        <p:txBody>
          <a:bodyPr>
            <a:noAutofit/>
          </a:bodyPr>
          <a:lstStyle/>
          <a:p>
            <a:pPr lvl="0" rtl="0">
              <a:lnSpc>
                <a:spcPct val="115000"/>
              </a:lnSpc>
              <a:spcBef>
                <a:spcPct val="20000"/>
              </a:spcBef>
            </a:pPr>
            <a:r>
              <a:rPr lang="en-US" sz="3600" b="1" dirty="0">
                <a:solidFill>
                  <a:srgbClr val="C00000"/>
                </a:solidFill>
                <a:latin typeface="Times New Roman"/>
                <a:ea typeface="Calibri"/>
              </a:rPr>
              <a:t>Engagement</a:t>
            </a:r>
            <a:br>
              <a:rPr lang="en-US" sz="3600" b="1" dirty="0">
                <a:solidFill>
                  <a:srgbClr val="C00000"/>
                </a:solidFill>
                <a:latin typeface="Times New Roman"/>
                <a:ea typeface="Calibri"/>
              </a:rPr>
            </a:br>
            <a:endParaRPr lang="ar-EG" sz="3600" b="1" dirty="0">
              <a:solidFill>
                <a:srgbClr val="C00000"/>
              </a:solidFill>
              <a:latin typeface="Times New Roman"/>
              <a:ea typeface="Calibri"/>
            </a:endParaRPr>
          </a:p>
        </p:txBody>
      </p:sp>
    </p:spTree>
    <p:extLst>
      <p:ext uri="{BB962C8B-B14F-4D97-AF65-F5344CB8AC3E}">
        <p14:creationId xmlns:p14="http://schemas.microsoft.com/office/powerpoint/2010/main" val="1344346541"/>
      </p:ext>
    </p:extLst>
  </p:cSld>
  <p:clrMapOvr>
    <a:masterClrMapping/>
  </p:clrMapOvr>
  <p:transition>
    <p:wipe dir="u"/>
    <p:sndAc>
      <p:stSnd>
        <p:snd r:embed="rId2" name="camera.wav"/>
      </p:stSnd>
    </p:sndAc>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412776"/>
            <a:ext cx="8147248" cy="4525963"/>
          </a:xfrm>
        </p:spPr>
        <p:txBody>
          <a:bodyPr/>
          <a:lstStyle/>
          <a:p>
            <a:pPr marL="0" indent="0" algn="just" rtl="0">
              <a:buNone/>
            </a:pPr>
            <a:r>
              <a:rPr lang="en-US" dirty="0" smtClean="0">
                <a:latin typeface="Times New Roman"/>
                <a:ea typeface="Calibri"/>
              </a:rPr>
              <a:t>Incomplete </a:t>
            </a:r>
            <a:r>
              <a:rPr lang="en-US" dirty="0">
                <a:latin typeface="Times New Roman"/>
                <a:ea typeface="Calibri"/>
              </a:rPr>
              <a:t>or delayed return of the uterus to its pre- </a:t>
            </a:r>
            <a:r>
              <a:rPr lang="en-US" dirty="0" err="1">
                <a:latin typeface="Times New Roman"/>
                <a:ea typeface="Calibri"/>
              </a:rPr>
              <a:t>gravida</a:t>
            </a:r>
            <a:r>
              <a:rPr lang="en-US" dirty="0">
                <a:latin typeface="Times New Roman"/>
                <a:ea typeface="Calibri"/>
              </a:rPr>
              <a:t> size during </a:t>
            </a:r>
            <a:r>
              <a:rPr lang="en-US" dirty="0" err="1">
                <a:latin typeface="Times New Roman"/>
                <a:ea typeface="Calibri"/>
              </a:rPr>
              <a:t>pureperium</a:t>
            </a:r>
            <a:r>
              <a:rPr lang="en-US" dirty="0">
                <a:latin typeface="Times New Roman"/>
                <a:ea typeface="Calibri"/>
              </a:rPr>
              <a:t>. Usually due to retained </a:t>
            </a:r>
            <a:r>
              <a:rPr lang="en-US" dirty="0" err="1">
                <a:latin typeface="Times New Roman"/>
                <a:ea typeface="Calibri"/>
              </a:rPr>
              <a:t>produacts</a:t>
            </a:r>
            <a:r>
              <a:rPr lang="en-US" dirty="0">
                <a:latin typeface="Times New Roman"/>
                <a:ea typeface="Calibri"/>
              </a:rPr>
              <a:t> of conception and </a:t>
            </a:r>
            <a:r>
              <a:rPr lang="en-US" dirty="0" smtClean="0">
                <a:latin typeface="Times New Roman"/>
                <a:ea typeface="Calibri"/>
              </a:rPr>
              <a:t>infection</a:t>
            </a:r>
          </a:p>
          <a:p>
            <a:pPr marL="0" indent="0" algn="ctr" rtl="0">
              <a:lnSpc>
                <a:spcPct val="115000"/>
              </a:lnSpc>
              <a:spcAft>
                <a:spcPts val="0"/>
              </a:spcAft>
              <a:buNone/>
            </a:pPr>
            <a:r>
              <a:rPr lang="en-US" sz="3600" b="1" dirty="0">
                <a:solidFill>
                  <a:srgbClr val="C00000"/>
                </a:solidFill>
                <a:latin typeface="Times New Roman"/>
                <a:ea typeface="Calibri"/>
                <a:cs typeface="+mj-cs"/>
              </a:rPr>
              <a:t>Hyper involution</a:t>
            </a:r>
          </a:p>
          <a:p>
            <a:pPr marL="0" indent="0" algn="just" rtl="0">
              <a:lnSpc>
                <a:spcPct val="115000"/>
              </a:lnSpc>
              <a:spcAft>
                <a:spcPts val="0"/>
              </a:spcAft>
              <a:buNone/>
            </a:pPr>
            <a:r>
              <a:rPr lang="en-US" dirty="0" smtClean="0">
                <a:latin typeface="Times New Roman"/>
                <a:ea typeface="Calibri"/>
                <a:cs typeface="Arial"/>
              </a:rPr>
              <a:t>It </a:t>
            </a:r>
            <a:r>
              <a:rPr lang="en-US" dirty="0">
                <a:latin typeface="Times New Roman"/>
                <a:ea typeface="Calibri"/>
                <a:cs typeface="Arial"/>
              </a:rPr>
              <a:t>is the process by which the general organs return back to normal within short time. </a:t>
            </a:r>
            <a:endParaRPr lang="en-US" sz="2000" dirty="0">
              <a:ea typeface="Calibri"/>
              <a:cs typeface="Arial"/>
            </a:endParaRPr>
          </a:p>
          <a:p>
            <a:pPr marL="0" indent="0" algn="just" rtl="0">
              <a:buNone/>
            </a:pPr>
            <a:endParaRPr lang="en-US" dirty="0">
              <a:solidFill>
                <a:srgbClr val="002060"/>
              </a:solidFill>
            </a:endParaRPr>
          </a:p>
        </p:txBody>
      </p:sp>
      <p:sp>
        <p:nvSpPr>
          <p:cNvPr id="4" name="Title 3"/>
          <p:cNvSpPr>
            <a:spLocks noGrp="1"/>
          </p:cNvSpPr>
          <p:nvPr>
            <p:ph type="title"/>
          </p:nvPr>
        </p:nvSpPr>
        <p:spPr>
          <a:xfrm>
            <a:off x="457200" y="476672"/>
            <a:ext cx="8229600" cy="720080"/>
          </a:xfrm>
        </p:spPr>
        <p:txBody>
          <a:bodyPr>
            <a:normAutofit fontScale="90000"/>
          </a:bodyPr>
          <a:lstStyle/>
          <a:p>
            <a:pPr lvl="0" rtl="0">
              <a:lnSpc>
                <a:spcPct val="115000"/>
              </a:lnSpc>
              <a:spcBef>
                <a:spcPct val="20000"/>
              </a:spcBef>
            </a:pPr>
            <a:r>
              <a:rPr lang="en-US" sz="4000" b="1" dirty="0">
                <a:solidFill>
                  <a:srgbClr val="C00000"/>
                </a:solidFill>
                <a:latin typeface="Times New Roman"/>
                <a:ea typeface="Calibri"/>
              </a:rPr>
              <a:t>Sub </a:t>
            </a:r>
            <a:r>
              <a:rPr lang="en-US" sz="4000" b="1" dirty="0" smtClean="0">
                <a:solidFill>
                  <a:srgbClr val="C00000"/>
                </a:solidFill>
                <a:latin typeface="Times New Roman"/>
                <a:ea typeface="Calibri"/>
              </a:rPr>
              <a:t>involution</a:t>
            </a:r>
            <a:endParaRPr lang="ar-EG" dirty="0"/>
          </a:p>
        </p:txBody>
      </p:sp>
    </p:spTree>
    <p:extLst>
      <p:ext uri="{BB962C8B-B14F-4D97-AF65-F5344CB8AC3E}">
        <p14:creationId xmlns:p14="http://schemas.microsoft.com/office/powerpoint/2010/main" val="87620618"/>
      </p:ext>
    </p:extLst>
  </p:cSld>
  <p:clrMapOvr>
    <a:masterClrMapping/>
  </p:clrMapOvr>
  <p:transition>
    <p:wipe dir="u"/>
    <p:sndAc>
      <p:stSnd>
        <p:snd r:embed="rId2" name="camera.wav"/>
      </p:stSnd>
    </p:sndAc>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268760"/>
            <a:ext cx="8147248" cy="4857403"/>
          </a:xfrm>
        </p:spPr>
        <p:txBody>
          <a:bodyPr>
            <a:normAutofit fontScale="92500" lnSpcReduction="20000"/>
          </a:bodyPr>
          <a:lstStyle/>
          <a:p>
            <a:pPr marL="0" indent="0" algn="just" rtl="0">
              <a:lnSpc>
                <a:spcPct val="115000"/>
              </a:lnSpc>
              <a:spcAft>
                <a:spcPts val="0"/>
              </a:spcAft>
              <a:buNone/>
            </a:pPr>
            <a:r>
              <a:rPr lang="en-US" dirty="0" smtClean="0">
                <a:latin typeface="Times New Roman"/>
                <a:ea typeface="Calibri"/>
                <a:cs typeface="Arial"/>
              </a:rPr>
              <a:t>It </a:t>
            </a:r>
            <a:r>
              <a:rPr lang="en-US" dirty="0">
                <a:latin typeface="Times New Roman"/>
                <a:ea typeface="Calibri"/>
                <a:cs typeface="Arial"/>
              </a:rPr>
              <a:t>is an edematous swelling formed on the presenting part of the fetus :head”. It is present before delivery and disappear within a few hours. It can be pitted on pressure, and can cross the suture line on the scalp.</a:t>
            </a:r>
            <a:endParaRPr lang="en-US" sz="2000" dirty="0">
              <a:ea typeface="Calibri"/>
              <a:cs typeface="Arial"/>
            </a:endParaRPr>
          </a:p>
          <a:p>
            <a:pPr marL="0" indent="0" algn="ctr" rtl="0">
              <a:lnSpc>
                <a:spcPct val="115000"/>
              </a:lnSpc>
              <a:spcAft>
                <a:spcPts val="0"/>
              </a:spcAft>
              <a:buNone/>
            </a:pPr>
            <a:r>
              <a:rPr lang="en-US" sz="4200" b="1" dirty="0" err="1">
                <a:solidFill>
                  <a:srgbClr val="C00000"/>
                </a:solidFill>
                <a:latin typeface="Times New Roman"/>
                <a:ea typeface="Calibri"/>
                <a:cs typeface="+mj-cs"/>
              </a:rPr>
              <a:t>Cephalo</a:t>
            </a:r>
            <a:r>
              <a:rPr lang="en-US" sz="4200" b="1" dirty="0">
                <a:solidFill>
                  <a:srgbClr val="C00000"/>
                </a:solidFill>
                <a:latin typeface="Times New Roman"/>
                <a:ea typeface="Calibri"/>
                <a:cs typeface="+mj-cs"/>
              </a:rPr>
              <a:t> hematoma</a:t>
            </a:r>
          </a:p>
          <a:p>
            <a:pPr marL="0" indent="0" algn="l" rtl="0">
              <a:lnSpc>
                <a:spcPct val="115000"/>
              </a:lnSpc>
              <a:spcAft>
                <a:spcPts val="0"/>
              </a:spcAft>
              <a:buNone/>
            </a:pPr>
            <a:r>
              <a:rPr lang="en-US" dirty="0" smtClean="0">
                <a:latin typeface="Times New Roman"/>
                <a:ea typeface="Calibri"/>
              </a:rPr>
              <a:t>An </a:t>
            </a:r>
            <a:r>
              <a:rPr lang="en-US" dirty="0">
                <a:latin typeface="Times New Roman"/>
                <a:ea typeface="Calibri"/>
              </a:rPr>
              <a:t>effusion of blood beneath the </a:t>
            </a:r>
            <a:r>
              <a:rPr lang="en-US" dirty="0" err="1">
                <a:latin typeface="Times New Roman"/>
                <a:ea typeface="Calibri"/>
              </a:rPr>
              <a:t>periosteum</a:t>
            </a:r>
            <a:r>
              <a:rPr lang="en-US" dirty="0">
                <a:latin typeface="Times New Roman"/>
                <a:ea typeface="Calibri"/>
              </a:rPr>
              <a:t> of one of the cranial bones . It causes a swelling which develops on the head of the new born . It takes several weeks to subside.</a:t>
            </a:r>
            <a:endParaRPr lang="en-US" dirty="0">
              <a:solidFill>
                <a:srgbClr val="002060"/>
              </a:solidFill>
            </a:endParaRPr>
          </a:p>
        </p:txBody>
      </p:sp>
      <p:sp>
        <p:nvSpPr>
          <p:cNvPr id="4" name="Title 3"/>
          <p:cNvSpPr>
            <a:spLocks noGrp="1"/>
          </p:cNvSpPr>
          <p:nvPr>
            <p:ph type="title"/>
          </p:nvPr>
        </p:nvSpPr>
        <p:spPr>
          <a:xfrm>
            <a:off x="457200" y="404664"/>
            <a:ext cx="8229600" cy="1143000"/>
          </a:xfrm>
        </p:spPr>
        <p:txBody>
          <a:bodyPr>
            <a:normAutofit fontScale="90000"/>
          </a:bodyPr>
          <a:lstStyle/>
          <a:p>
            <a:pPr lvl="0" rtl="0">
              <a:lnSpc>
                <a:spcPct val="115000"/>
              </a:lnSpc>
              <a:spcBef>
                <a:spcPct val="20000"/>
              </a:spcBef>
            </a:pPr>
            <a:r>
              <a:rPr lang="en-US" sz="4000" b="1" dirty="0">
                <a:solidFill>
                  <a:srgbClr val="C00000"/>
                </a:solidFill>
                <a:latin typeface="Times New Roman"/>
                <a:ea typeface="Calibri"/>
              </a:rPr>
              <a:t>Caput succedaneum</a:t>
            </a:r>
            <a:r>
              <a:rPr lang="en-US" sz="2700" b="1" dirty="0">
                <a:solidFill>
                  <a:prstClr val="black"/>
                </a:solidFill>
                <a:latin typeface="Times New Roman"/>
                <a:ea typeface="Calibri"/>
                <a:cs typeface="Arial"/>
              </a:rPr>
              <a:t/>
            </a:r>
            <a:br>
              <a:rPr lang="en-US" sz="2700" b="1" dirty="0">
                <a:solidFill>
                  <a:prstClr val="black"/>
                </a:solidFill>
                <a:latin typeface="Times New Roman"/>
                <a:ea typeface="Calibri"/>
                <a:cs typeface="Arial"/>
              </a:rPr>
            </a:br>
            <a:endParaRPr lang="ar-EG" dirty="0"/>
          </a:p>
        </p:txBody>
      </p:sp>
    </p:spTree>
    <p:extLst>
      <p:ext uri="{BB962C8B-B14F-4D97-AF65-F5344CB8AC3E}">
        <p14:creationId xmlns:p14="http://schemas.microsoft.com/office/powerpoint/2010/main" val="87620618"/>
      </p:ext>
    </p:extLst>
  </p:cSld>
  <p:clrMapOvr>
    <a:masterClrMapping/>
  </p:clrMapOvr>
  <p:transition>
    <p:wipe dir="u"/>
    <p:sndAc>
      <p:stSnd>
        <p:snd r:embed="rId2" name="camera.wav"/>
      </p:stSnd>
    </p:sndAc>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166017"/>
            <a:ext cx="8147248" cy="4525963"/>
          </a:xfrm>
        </p:spPr>
        <p:txBody>
          <a:bodyPr>
            <a:normAutofit fontScale="92500" lnSpcReduction="10000"/>
          </a:bodyPr>
          <a:lstStyle/>
          <a:p>
            <a:pPr marL="0"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pigmented line which often appears , during pregnancy on the abdomen between the umbilicus and pubis.</a:t>
            </a:r>
            <a:endParaRPr lang="en-US" sz="2000" dirty="0">
              <a:ea typeface="Calibri"/>
              <a:cs typeface="Arial"/>
            </a:endParaRPr>
          </a:p>
          <a:p>
            <a:pPr marL="0" indent="0" algn="ctr" rtl="0">
              <a:lnSpc>
                <a:spcPct val="125000"/>
              </a:lnSpc>
              <a:spcAft>
                <a:spcPts val="0"/>
              </a:spcAft>
              <a:buNone/>
            </a:pPr>
            <a:r>
              <a:rPr lang="en-US" sz="3900" b="1" dirty="0">
                <a:solidFill>
                  <a:srgbClr val="C00000"/>
                </a:solidFill>
                <a:latin typeface="Times New Roman"/>
                <a:ea typeface="Calibri"/>
                <a:cs typeface="+mj-cs"/>
              </a:rPr>
              <a:t>Meconium</a:t>
            </a:r>
          </a:p>
          <a:p>
            <a:pPr marL="0"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material present in the fetal intestinal tract, which is passed per rectum during the first few days of life. It is greenish black in color and contains bile pigments </a:t>
            </a:r>
            <a:endParaRPr lang="en-US" sz="2000" dirty="0">
              <a:ea typeface="Calibri"/>
              <a:cs typeface="Arial"/>
            </a:endParaRPr>
          </a:p>
          <a:p>
            <a:pPr algn="l"/>
            <a:endParaRPr lang="en-US" dirty="0">
              <a:solidFill>
                <a:srgbClr val="002060"/>
              </a:solidFill>
            </a:endParaRPr>
          </a:p>
        </p:txBody>
      </p:sp>
      <p:sp>
        <p:nvSpPr>
          <p:cNvPr id="4" name="Title 3"/>
          <p:cNvSpPr>
            <a:spLocks noGrp="1"/>
          </p:cNvSpPr>
          <p:nvPr>
            <p:ph type="title"/>
          </p:nvPr>
        </p:nvSpPr>
        <p:spPr>
          <a:xfrm>
            <a:off x="457200" y="476672"/>
            <a:ext cx="8229600" cy="850106"/>
          </a:xfrm>
        </p:spPr>
        <p:txBody>
          <a:bodyPr>
            <a:noAutofit/>
          </a:bodyPr>
          <a:lstStyle/>
          <a:p>
            <a:pPr lvl="0" rtl="0">
              <a:lnSpc>
                <a:spcPct val="115000"/>
              </a:lnSpc>
              <a:spcBef>
                <a:spcPct val="20000"/>
              </a:spcBef>
            </a:pPr>
            <a:r>
              <a:rPr lang="en-US" sz="3900" b="1" dirty="0">
                <a:solidFill>
                  <a:srgbClr val="C00000"/>
                </a:solidFill>
                <a:latin typeface="Times New Roman"/>
                <a:ea typeface="Calibri"/>
              </a:rPr>
              <a:t>Linea </a:t>
            </a:r>
            <a:r>
              <a:rPr lang="en-US" sz="3900" b="1" dirty="0" err="1">
                <a:solidFill>
                  <a:srgbClr val="C00000"/>
                </a:solidFill>
                <a:latin typeface="Times New Roman"/>
                <a:ea typeface="Calibri"/>
              </a:rPr>
              <a:t>nigra</a:t>
            </a:r>
            <a:r>
              <a:rPr lang="en-US" sz="3900" b="1" dirty="0">
                <a:solidFill>
                  <a:srgbClr val="C00000"/>
                </a:solidFill>
                <a:latin typeface="Times New Roman"/>
                <a:ea typeface="Calibri"/>
              </a:rPr>
              <a:t/>
            </a:r>
            <a:br>
              <a:rPr lang="en-US" sz="3900" b="1" dirty="0">
                <a:solidFill>
                  <a:srgbClr val="C00000"/>
                </a:solidFill>
                <a:latin typeface="Times New Roman"/>
                <a:ea typeface="Calibri"/>
              </a:rPr>
            </a:br>
            <a:endParaRPr lang="ar-EG" sz="3900" b="1" dirty="0">
              <a:solidFill>
                <a:srgbClr val="C00000"/>
              </a:solidFill>
              <a:latin typeface="Times New Roman"/>
              <a:ea typeface="Calibri"/>
            </a:endParaRPr>
          </a:p>
        </p:txBody>
      </p:sp>
    </p:spTree>
    <p:extLst>
      <p:ext uri="{BB962C8B-B14F-4D97-AF65-F5344CB8AC3E}">
        <p14:creationId xmlns:p14="http://schemas.microsoft.com/office/powerpoint/2010/main" val="87620618"/>
      </p:ext>
    </p:extLst>
  </p:cSld>
  <p:clrMapOvr>
    <a:masterClrMapping/>
  </p:clrMapOvr>
  <p:transition>
    <p:wipe dir="u"/>
    <p:sndAc>
      <p:stSnd>
        <p:snd r:embed="rId2" name="camera.wav"/>
      </p:stSnd>
    </p:sndAc>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166017"/>
            <a:ext cx="8147248" cy="4525963"/>
          </a:xfrm>
        </p:spPr>
        <p:txBody>
          <a:bodyPr>
            <a:normAutofit lnSpcReduction="10000"/>
          </a:bodyPr>
          <a:lstStyle/>
          <a:p>
            <a:pPr marL="0" indent="0" algn="just" rtl="0">
              <a:lnSpc>
                <a:spcPct val="115000"/>
              </a:lnSpc>
              <a:spcAft>
                <a:spcPts val="0"/>
              </a:spcAft>
              <a:buNone/>
            </a:pPr>
            <a:r>
              <a:rPr lang="en-US" dirty="0" smtClean="0">
                <a:latin typeface="Times New Roman"/>
                <a:ea typeface="Calibri"/>
                <a:cs typeface="Arial"/>
              </a:rPr>
              <a:t>It </a:t>
            </a:r>
            <a:r>
              <a:rPr lang="en-US" dirty="0">
                <a:latin typeface="Times New Roman"/>
                <a:ea typeface="Calibri"/>
                <a:cs typeface="Arial"/>
              </a:rPr>
              <a:t>is the neuromuscular harmony between the upper and the lower uterine segment to help dilatation of the cervix.</a:t>
            </a:r>
            <a:endParaRPr lang="en-US" sz="2000" dirty="0">
              <a:ea typeface="Calibri"/>
              <a:cs typeface="Arial"/>
            </a:endParaRPr>
          </a:p>
          <a:p>
            <a:pPr marL="0" indent="0" algn="ctr" rtl="0">
              <a:lnSpc>
                <a:spcPct val="125000"/>
              </a:lnSpc>
              <a:spcAft>
                <a:spcPts val="0"/>
              </a:spcAft>
              <a:buNone/>
            </a:pPr>
            <a:r>
              <a:rPr lang="en-US" sz="3600" b="1" dirty="0" err="1">
                <a:solidFill>
                  <a:srgbClr val="C00000"/>
                </a:solidFill>
                <a:latin typeface="Times New Roman"/>
                <a:ea typeface="Calibri"/>
                <a:cs typeface="+mj-cs"/>
              </a:rPr>
              <a:t>Bregma</a:t>
            </a:r>
            <a:endParaRPr lang="en-US" sz="3600" b="1" dirty="0">
              <a:solidFill>
                <a:srgbClr val="C00000"/>
              </a:solidFill>
              <a:latin typeface="Times New Roman"/>
              <a:ea typeface="Calibri"/>
              <a:cs typeface="+mj-cs"/>
            </a:endParaRPr>
          </a:p>
          <a:p>
            <a:pPr marL="0" indent="0" algn="just" rtl="0">
              <a:lnSpc>
                <a:spcPct val="115000"/>
              </a:lnSpc>
              <a:spcAft>
                <a:spcPts val="0"/>
              </a:spcAft>
              <a:buNone/>
            </a:pPr>
            <a:r>
              <a:rPr lang="en-US" dirty="0" smtClean="0">
                <a:latin typeface="Times New Roman"/>
                <a:ea typeface="Calibri"/>
              </a:rPr>
              <a:t> </a:t>
            </a:r>
            <a:r>
              <a:rPr lang="en-US" dirty="0">
                <a:latin typeface="Times New Roman"/>
                <a:ea typeface="Calibri"/>
              </a:rPr>
              <a:t>The anterior fontanels, a kite – shaped membranous area in the head of the fetus and infant. At the junction of the frontal, coronal and sagittal sutures.</a:t>
            </a:r>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3600" b="1" dirty="0">
                <a:solidFill>
                  <a:srgbClr val="C00000"/>
                </a:solidFill>
                <a:latin typeface="Times New Roman"/>
                <a:ea typeface="Calibri"/>
              </a:rPr>
              <a:t>Polarity</a:t>
            </a:r>
            <a:br>
              <a:rPr lang="en-US" sz="3600" b="1" dirty="0">
                <a:solidFill>
                  <a:srgbClr val="C00000"/>
                </a:solidFill>
                <a:latin typeface="Times New Roman"/>
                <a:ea typeface="Calibri"/>
              </a:rPr>
            </a:br>
            <a:endParaRPr lang="ar-EG" sz="3600" b="1" dirty="0">
              <a:solidFill>
                <a:srgbClr val="C00000"/>
              </a:solidFill>
              <a:latin typeface="Times New Roman"/>
              <a:ea typeface="Calibri"/>
            </a:endParaRPr>
          </a:p>
        </p:txBody>
      </p:sp>
    </p:spTree>
    <p:extLst>
      <p:ext uri="{BB962C8B-B14F-4D97-AF65-F5344CB8AC3E}">
        <p14:creationId xmlns:p14="http://schemas.microsoft.com/office/powerpoint/2010/main" val="87620618"/>
      </p:ext>
    </p:extLst>
  </p:cSld>
  <p:clrMapOvr>
    <a:masterClrMapping/>
  </p:clrMapOvr>
  <p:transition>
    <p:wipe dir="u"/>
    <p:sndAc>
      <p:stSnd>
        <p:snd r:embed="rId2" name="camera.wav"/>
      </p:stSnd>
    </p:sndAc>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1412776"/>
            <a:ext cx="8147248" cy="4525963"/>
          </a:xfrm>
        </p:spPr>
        <p:txBody>
          <a:bodyPr>
            <a:normAutofit/>
          </a:bodyPr>
          <a:lstStyle/>
          <a:p>
            <a:pPr marL="0" indent="0" algn="ctr"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buttocks. </a:t>
            </a:r>
            <a:endParaRPr lang="en-US" sz="2000" dirty="0">
              <a:ea typeface="Calibri"/>
              <a:cs typeface="Arial"/>
            </a:endParaRPr>
          </a:p>
          <a:p>
            <a:pPr marL="0" indent="0" algn="ctr" rtl="0">
              <a:lnSpc>
                <a:spcPct val="115000"/>
              </a:lnSpc>
              <a:spcAft>
                <a:spcPts val="0"/>
              </a:spcAft>
              <a:buNone/>
            </a:pPr>
            <a:r>
              <a:rPr lang="en-US" sz="3600" b="1" dirty="0">
                <a:solidFill>
                  <a:srgbClr val="C00000"/>
                </a:solidFill>
                <a:latin typeface="Times New Roman"/>
                <a:ea typeface="Calibri"/>
                <a:cs typeface="+mj-cs"/>
              </a:rPr>
              <a:t>B.B.T ( Basal Body Temperature)</a:t>
            </a:r>
          </a:p>
          <a:p>
            <a:pPr marL="0" indent="0" algn="just" rtl="0">
              <a:lnSpc>
                <a:spcPct val="115000"/>
              </a:lnSpc>
              <a:spcAft>
                <a:spcPts val="0"/>
              </a:spcAft>
              <a:buNone/>
            </a:pPr>
            <a:r>
              <a:rPr lang="en-US" dirty="0" smtClean="0">
                <a:latin typeface="Times New Roman"/>
                <a:ea typeface="Calibri"/>
                <a:cs typeface="Arial"/>
              </a:rPr>
              <a:t>It </a:t>
            </a:r>
            <a:r>
              <a:rPr lang="en-US" dirty="0">
                <a:latin typeface="Times New Roman"/>
                <a:ea typeface="Calibri"/>
                <a:cs typeface="Arial"/>
              </a:rPr>
              <a:t>is the basal temperature recorded by the women every morning before getting up. It is done to determine the time of ovulation and avoid intercourse in this time of high temperature. It is one of contraceptive methods.</a:t>
            </a:r>
            <a:endParaRPr lang="en-US" sz="2000" dirty="0">
              <a:ea typeface="Calibri"/>
              <a:cs typeface="Arial"/>
            </a:endParaRPr>
          </a:p>
          <a:p>
            <a:pPr algn="l"/>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3600" b="1" dirty="0" smtClean="0">
                <a:solidFill>
                  <a:srgbClr val="C00000"/>
                </a:solidFill>
                <a:latin typeface="Times New Roman"/>
                <a:ea typeface="Calibri"/>
              </a:rPr>
              <a:t>Breech</a:t>
            </a:r>
            <a:endParaRPr lang="ar-EG" sz="3600" b="1" dirty="0">
              <a:solidFill>
                <a:srgbClr val="C00000"/>
              </a:solidFill>
              <a:latin typeface="Times New Roman"/>
              <a:ea typeface="Calibri"/>
            </a:endParaRPr>
          </a:p>
        </p:txBody>
      </p:sp>
    </p:spTree>
    <p:extLst>
      <p:ext uri="{BB962C8B-B14F-4D97-AF65-F5344CB8AC3E}">
        <p14:creationId xmlns:p14="http://schemas.microsoft.com/office/powerpoint/2010/main" val="87620618"/>
      </p:ext>
    </p:extLst>
  </p:cSld>
  <p:clrMapOvr>
    <a:masterClrMapping/>
  </p:clrMapOvr>
  <p:transition>
    <p:wipe dir="u"/>
    <p:sndAc>
      <p:stSnd>
        <p:snd r:embed="rId2" name="camera.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908720"/>
            <a:ext cx="8147248" cy="5217443"/>
          </a:xfrm>
        </p:spPr>
        <p:txBody>
          <a:bodyPr>
            <a:normAutofit fontScale="77500" lnSpcReduction="20000"/>
          </a:bodyPr>
          <a:lstStyle/>
          <a:p>
            <a:pPr marL="0" lvl="0" indent="0" algn="l" rtl="0">
              <a:lnSpc>
                <a:spcPct val="115000"/>
              </a:lnSpc>
              <a:buNone/>
              <a:tabLst>
                <a:tab pos="457200" algn="l"/>
              </a:tabLst>
            </a:pPr>
            <a:r>
              <a:rPr lang="en-US" dirty="0" smtClean="0">
                <a:latin typeface="Times New Roman"/>
                <a:ea typeface="Calibri"/>
                <a:cs typeface="Arial"/>
              </a:rPr>
              <a:t>A </a:t>
            </a:r>
            <a:r>
              <a:rPr lang="en-US" dirty="0">
                <a:latin typeface="Times New Roman"/>
                <a:ea typeface="Calibri"/>
                <a:cs typeface="Arial"/>
              </a:rPr>
              <a:t>drug causes uterine contraction. </a:t>
            </a:r>
            <a:endParaRPr lang="en-US" sz="2000" dirty="0">
              <a:ea typeface="Calibri"/>
              <a:cs typeface="Arial"/>
            </a:endParaRPr>
          </a:p>
          <a:p>
            <a:pPr marL="0" indent="0" algn="ctr" rtl="0">
              <a:lnSpc>
                <a:spcPct val="135000"/>
              </a:lnSpc>
              <a:spcAft>
                <a:spcPts val="0"/>
              </a:spcAft>
              <a:buNone/>
            </a:pPr>
            <a:r>
              <a:rPr lang="en-US" sz="4200" b="1" dirty="0">
                <a:solidFill>
                  <a:srgbClr val="C00000"/>
                </a:solidFill>
                <a:latin typeface="Times New Roman"/>
                <a:ea typeface="Calibri"/>
                <a:cs typeface="+mj-cs"/>
              </a:rPr>
              <a:t>Hysterectomy</a:t>
            </a:r>
          </a:p>
          <a:p>
            <a:pPr marL="0" lvl="0" indent="0" algn="l" rtl="0">
              <a:lnSpc>
                <a:spcPct val="115000"/>
              </a:lnSpc>
              <a:buNone/>
              <a:tabLst>
                <a:tab pos="457200" algn="l"/>
              </a:tabLst>
            </a:pPr>
            <a:r>
              <a:rPr lang="en-US" dirty="0">
                <a:latin typeface="Times New Roman"/>
                <a:ea typeface="Calibri"/>
                <a:cs typeface="Arial"/>
              </a:rPr>
              <a:t>Removal of the uterus, may be abdominal or vaginal.</a:t>
            </a:r>
            <a:endParaRPr lang="en-US" sz="2000" dirty="0">
              <a:ea typeface="Calibri"/>
              <a:cs typeface="Arial"/>
            </a:endParaRPr>
          </a:p>
          <a:p>
            <a:pPr marL="0" indent="0" algn="ctr" rtl="0">
              <a:lnSpc>
                <a:spcPct val="135000"/>
              </a:lnSpc>
              <a:buNone/>
            </a:pPr>
            <a:r>
              <a:rPr lang="en-US" sz="5100" b="1" dirty="0">
                <a:solidFill>
                  <a:srgbClr val="C00000"/>
                </a:solidFill>
                <a:latin typeface="Times New Roman"/>
                <a:ea typeface="Calibri"/>
                <a:cs typeface="+mj-cs"/>
              </a:rPr>
              <a:t>Inertia</a:t>
            </a:r>
          </a:p>
          <a:p>
            <a:pPr marL="0" indent="0" algn="l" rtl="0">
              <a:lnSpc>
                <a:spcPct val="115000"/>
              </a:lnSpc>
              <a:spcAft>
                <a:spcPts val="0"/>
              </a:spcAft>
              <a:buNone/>
            </a:pPr>
            <a:r>
              <a:rPr lang="en-US" dirty="0" smtClean="0">
                <a:latin typeface="Times New Roman"/>
                <a:ea typeface="Calibri"/>
                <a:cs typeface="Arial"/>
              </a:rPr>
              <a:t>In </a:t>
            </a:r>
            <a:r>
              <a:rPr lang="en-US" dirty="0">
                <a:latin typeface="Times New Roman"/>
                <a:ea typeface="Calibri"/>
                <a:cs typeface="Arial"/>
              </a:rPr>
              <a:t>ability of the uterine muscle to contract efficiently. It is common cause of prolongation of labor.</a:t>
            </a:r>
            <a:endParaRPr lang="en-US" sz="2000" dirty="0">
              <a:ea typeface="Calibri"/>
              <a:cs typeface="Arial"/>
            </a:endParaRPr>
          </a:p>
          <a:p>
            <a:pPr marL="0" indent="0" algn="ctr" rtl="0">
              <a:lnSpc>
                <a:spcPct val="135000"/>
              </a:lnSpc>
              <a:spcAft>
                <a:spcPts val="0"/>
              </a:spcAft>
              <a:buNone/>
            </a:pPr>
            <a:r>
              <a:rPr lang="en-US" sz="5100" b="1" dirty="0">
                <a:solidFill>
                  <a:srgbClr val="C00000"/>
                </a:solidFill>
                <a:latin typeface="Times New Roman"/>
                <a:ea typeface="Calibri"/>
                <a:cs typeface="+mj-cs"/>
              </a:rPr>
              <a:t>Lightening</a:t>
            </a:r>
          </a:p>
          <a:p>
            <a:pPr marL="0" indent="0" algn="just" rtl="0">
              <a:lnSpc>
                <a:spcPct val="115000"/>
              </a:lnSpc>
              <a:spcAft>
                <a:spcPts val="0"/>
              </a:spcAft>
              <a:buNone/>
            </a:pPr>
            <a:r>
              <a:rPr lang="en-US" dirty="0" smtClean="0">
                <a:latin typeface="Times New Roman"/>
                <a:ea typeface="Calibri"/>
              </a:rPr>
              <a:t> </a:t>
            </a:r>
            <a:r>
              <a:rPr lang="en-US" dirty="0">
                <a:latin typeface="Times New Roman"/>
                <a:ea typeface="Calibri"/>
              </a:rPr>
              <a:t>A subjective sensation reported by many women late in pregnancy as the fetus settles lower in the pelvis, leaving more space in the upper abdomen.</a:t>
            </a:r>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3600" b="1" dirty="0">
                <a:solidFill>
                  <a:srgbClr val="C00000"/>
                </a:solidFill>
                <a:latin typeface="Times New Roman"/>
                <a:ea typeface="Calibri"/>
              </a:rPr>
              <a:t>Ergot</a:t>
            </a:r>
            <a:br>
              <a:rPr lang="en-US" sz="3600" b="1" dirty="0">
                <a:solidFill>
                  <a:srgbClr val="C00000"/>
                </a:solidFill>
                <a:latin typeface="Times New Roman"/>
                <a:ea typeface="Calibri"/>
              </a:rPr>
            </a:br>
            <a:endParaRPr lang="ar-EG" sz="3600" b="1" dirty="0">
              <a:solidFill>
                <a:srgbClr val="C00000"/>
              </a:solidFill>
              <a:latin typeface="Times New Roman"/>
              <a:ea typeface="Calibri"/>
            </a:endParaRPr>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98376" y="964293"/>
            <a:ext cx="8147248" cy="4929411"/>
          </a:xfrm>
        </p:spPr>
        <p:txBody>
          <a:bodyPr>
            <a:normAutofit fontScale="92500" lnSpcReduction="10000"/>
          </a:bodyPr>
          <a:lstStyle/>
          <a:p>
            <a:pPr marL="0" indent="0" algn="just" rtl="0">
              <a:lnSpc>
                <a:spcPct val="115000"/>
              </a:lnSpc>
              <a:spcAft>
                <a:spcPts val="0"/>
              </a:spcAft>
              <a:buNone/>
            </a:pPr>
            <a:r>
              <a:rPr lang="en-US" dirty="0" smtClean="0">
                <a:latin typeface="Times New Roman"/>
                <a:ea typeface="Calibri"/>
                <a:cs typeface="Arial"/>
              </a:rPr>
              <a:t>A </a:t>
            </a:r>
            <a:r>
              <a:rPr lang="en-US" dirty="0">
                <a:latin typeface="Times New Roman"/>
                <a:ea typeface="Calibri"/>
                <a:cs typeface="Arial"/>
              </a:rPr>
              <a:t>finger – like extremity of the fallopian tube is described as </a:t>
            </a:r>
            <a:r>
              <a:rPr lang="en-US" dirty="0" err="1">
                <a:latin typeface="Times New Roman"/>
                <a:ea typeface="Calibri"/>
                <a:cs typeface="Arial"/>
              </a:rPr>
              <a:t>fimbriated</a:t>
            </a:r>
            <a:r>
              <a:rPr lang="en-US" dirty="0">
                <a:latin typeface="Times New Roman"/>
                <a:ea typeface="Calibri"/>
                <a:cs typeface="Arial"/>
              </a:rPr>
              <a:t> </a:t>
            </a:r>
            <a:endParaRPr lang="en-US" sz="2000" dirty="0">
              <a:ea typeface="Calibri"/>
              <a:cs typeface="Arial"/>
            </a:endParaRPr>
          </a:p>
          <a:p>
            <a:pPr marL="0" indent="0" algn="ctr" rtl="0">
              <a:lnSpc>
                <a:spcPct val="135000"/>
              </a:lnSpc>
              <a:spcAft>
                <a:spcPts val="0"/>
              </a:spcAft>
              <a:buNone/>
            </a:pPr>
            <a:r>
              <a:rPr lang="en-US" sz="4300" b="1" dirty="0">
                <a:solidFill>
                  <a:srgbClr val="C00000"/>
                </a:solidFill>
                <a:latin typeface="Times New Roman"/>
                <a:ea typeface="Calibri"/>
                <a:cs typeface="+mj-cs"/>
              </a:rPr>
              <a:t>Cilia</a:t>
            </a:r>
          </a:p>
          <a:p>
            <a:pPr marL="0" indent="0" algn="just" rtl="0">
              <a:lnSpc>
                <a:spcPct val="115000"/>
              </a:lnSpc>
              <a:spcAft>
                <a:spcPts val="0"/>
              </a:spcAft>
              <a:buNone/>
            </a:pPr>
            <a:r>
              <a:rPr lang="en-US" dirty="0" smtClean="0">
                <a:latin typeface="Times New Roman"/>
                <a:ea typeface="Calibri"/>
                <a:cs typeface="Arial"/>
              </a:rPr>
              <a:t> </a:t>
            </a:r>
            <a:r>
              <a:rPr lang="en-US" dirty="0">
                <a:latin typeface="Times New Roman"/>
                <a:ea typeface="Calibri"/>
                <a:cs typeface="Arial"/>
              </a:rPr>
              <a:t>fine hair – like processes which grow on the free border of certain epithelial cells .The lining of the fallopian tubes is ciliated epithelium, the cilia make waves which carries the ovum from the ovarian end of the fallopian tube to the uterus . Single one called – cilium. Ciliated-- having cilia</a:t>
            </a:r>
            <a:endParaRPr lang="en-US" sz="2000" dirty="0">
              <a:ea typeface="Calibri"/>
              <a:cs typeface="Arial"/>
            </a:endParaRPr>
          </a:p>
          <a:p>
            <a:pPr algn="l"/>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4000" b="1" dirty="0">
                <a:solidFill>
                  <a:srgbClr val="C00000"/>
                </a:solidFill>
                <a:latin typeface="Times New Roman"/>
                <a:ea typeface="Calibri"/>
              </a:rPr>
              <a:t>Fimbria</a:t>
            </a:r>
            <a:br>
              <a:rPr lang="en-US" sz="4000" b="1" dirty="0">
                <a:solidFill>
                  <a:srgbClr val="C00000"/>
                </a:solidFill>
                <a:latin typeface="Times New Roman"/>
                <a:ea typeface="Calibri"/>
              </a:rPr>
            </a:br>
            <a:endParaRPr lang="ar-EG" sz="4000" b="1" dirty="0">
              <a:solidFill>
                <a:srgbClr val="C00000"/>
              </a:solidFill>
              <a:latin typeface="Times New Roman"/>
              <a:ea typeface="Calibri"/>
            </a:endParaRPr>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702992" y="1412776"/>
            <a:ext cx="3738011" cy="923330"/>
          </a:xfrm>
          <a:prstGeom prst="rect">
            <a:avLst/>
          </a:prstGeom>
          <a:noFill/>
        </p:spPr>
        <p:txBody>
          <a:bodyPr wrap="non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5400" b="1" dirty="0">
                <a:ln w="11430"/>
                <a:solidFill>
                  <a:srgbClr val="FFFF00"/>
                </a:solidFill>
                <a:effectLst>
                  <a:outerShdw blurRad="80000" dist="40000" dir="5040000" algn="tl">
                    <a:srgbClr val="000000">
                      <a:alpha val="30000"/>
                    </a:srgbClr>
                  </a:outerShdw>
                </a:effectLst>
                <a:latin typeface="Calibri"/>
                <a:ea typeface="Calibri"/>
                <a:cs typeface="Arial"/>
              </a:rPr>
              <a:t>Terminology</a:t>
            </a:r>
            <a:endParaRPr lang="en-US" sz="5400" b="1" dirty="0">
              <a:ln w="11430"/>
              <a:solidFill>
                <a:srgbClr val="FFFF00"/>
              </a:solidFill>
              <a:effectLst>
                <a:outerShdw blurRad="80000" dist="40000" dir="5040000" algn="tl">
                  <a:srgbClr val="000000">
                    <a:alpha val="30000"/>
                  </a:srgbClr>
                </a:outerShdw>
              </a:effectLst>
            </a:endParaRPr>
          </a:p>
        </p:txBody>
      </p:sp>
      <p:sp>
        <p:nvSpPr>
          <p:cNvPr id="2" name="Rectangle 1"/>
          <p:cNvSpPr/>
          <p:nvPr/>
        </p:nvSpPr>
        <p:spPr>
          <a:xfrm>
            <a:off x="3265311" y="2498972"/>
            <a:ext cx="2571537" cy="646331"/>
          </a:xfrm>
          <a:prstGeom prst="rect">
            <a:avLst/>
          </a:prstGeom>
        </p:spPr>
        <p:txBody>
          <a:bodyPr wrap="none">
            <a:spAutoFit/>
          </a:bodyPr>
          <a:lstStyle/>
          <a:p>
            <a:pPr lvl="0" algn="r" rtl="1"/>
            <a:r>
              <a:rPr lang="en-US" sz="3600" dirty="0">
                <a:solidFill>
                  <a:srgbClr val="002060"/>
                </a:solidFill>
                <a:latin typeface="Calibri"/>
              </a:rPr>
              <a:t>Prepared by:</a:t>
            </a:r>
          </a:p>
        </p:txBody>
      </p:sp>
      <p:sp>
        <p:nvSpPr>
          <p:cNvPr id="3" name="Rectangle 2"/>
          <p:cNvSpPr/>
          <p:nvPr/>
        </p:nvSpPr>
        <p:spPr>
          <a:xfrm>
            <a:off x="3265311" y="3284984"/>
            <a:ext cx="3365024" cy="584775"/>
          </a:xfrm>
          <a:prstGeom prst="rect">
            <a:avLst/>
          </a:prstGeom>
        </p:spPr>
        <p:txBody>
          <a:bodyPr wrap="none">
            <a:spAutoFit/>
          </a:bodyPr>
          <a:lstStyle/>
          <a:p>
            <a:pPr lvl="0" rtl="1"/>
            <a:r>
              <a:rPr lang="en-US" sz="3200" dirty="0" err="1">
                <a:solidFill>
                  <a:srgbClr val="C00000"/>
                </a:solidFill>
                <a:latin typeface="Calibri"/>
              </a:rPr>
              <a:t>Dr</a:t>
            </a:r>
            <a:r>
              <a:rPr lang="en-US" sz="3200" dirty="0">
                <a:solidFill>
                  <a:srgbClr val="C00000"/>
                </a:solidFill>
                <a:latin typeface="Calibri"/>
              </a:rPr>
              <a:t> :Mona Al –</a:t>
            </a:r>
            <a:r>
              <a:rPr lang="en-US" sz="3200" dirty="0" err="1">
                <a:solidFill>
                  <a:srgbClr val="C00000"/>
                </a:solidFill>
                <a:latin typeface="Calibri"/>
              </a:rPr>
              <a:t>Deeb</a:t>
            </a:r>
            <a:endParaRPr lang="en-US" sz="3200" dirty="0">
              <a:solidFill>
                <a:srgbClr val="C00000"/>
              </a:solidFill>
              <a:latin typeface="Calibri"/>
            </a:endParaRPr>
          </a:p>
        </p:txBody>
      </p:sp>
      <p:sp>
        <p:nvSpPr>
          <p:cNvPr id="5" name="Rectangle 4"/>
          <p:cNvSpPr/>
          <p:nvPr/>
        </p:nvSpPr>
        <p:spPr>
          <a:xfrm>
            <a:off x="1331640" y="4005064"/>
            <a:ext cx="6624736" cy="1754326"/>
          </a:xfrm>
          <a:prstGeom prst="rect">
            <a:avLst/>
          </a:prstGeom>
        </p:spPr>
        <p:txBody>
          <a:bodyPr wrap="square">
            <a:spAutoFit/>
          </a:bodyPr>
          <a:lstStyle/>
          <a:p>
            <a:pPr lvl="0" algn="ctr" rtl="1"/>
            <a:r>
              <a:rPr lang="en-US" sz="3600" dirty="0">
                <a:solidFill>
                  <a:srgbClr val="002060"/>
                </a:solidFill>
                <a:latin typeface="Calibri"/>
              </a:rPr>
              <a:t>Clinical </a:t>
            </a:r>
            <a:r>
              <a:rPr lang="en-US" sz="3600" dirty="0" err="1" smtClean="0">
                <a:solidFill>
                  <a:srgbClr val="002060"/>
                </a:solidFill>
                <a:latin typeface="Calibri"/>
              </a:rPr>
              <a:t>demonistrator</a:t>
            </a:r>
            <a:r>
              <a:rPr lang="en-US" sz="3600" dirty="0" smtClean="0">
                <a:solidFill>
                  <a:srgbClr val="002060"/>
                </a:solidFill>
                <a:latin typeface="Calibri"/>
              </a:rPr>
              <a:t> </a:t>
            </a:r>
            <a:r>
              <a:rPr lang="en-US" sz="3600" dirty="0" smtClean="0">
                <a:solidFill>
                  <a:srgbClr val="002060"/>
                </a:solidFill>
                <a:latin typeface="Calibri"/>
              </a:rPr>
              <a:t>in </a:t>
            </a:r>
            <a:r>
              <a:rPr lang="en-US" sz="3600" dirty="0">
                <a:solidFill>
                  <a:srgbClr val="002060"/>
                </a:solidFill>
                <a:latin typeface="Calibri"/>
              </a:rPr>
              <a:t>gynecological and obstetric nursing</a:t>
            </a:r>
            <a:endParaRPr lang="ar-EG" sz="3600" dirty="0">
              <a:solidFill>
                <a:srgbClr val="002060"/>
              </a:solidFill>
              <a:latin typeface="Calibri"/>
            </a:endParaRPr>
          </a:p>
        </p:txBody>
      </p:sp>
    </p:spTree>
    <p:extLst>
      <p:ext uri="{BB962C8B-B14F-4D97-AF65-F5344CB8AC3E}">
        <p14:creationId xmlns:p14="http://schemas.microsoft.com/office/powerpoint/2010/main" val="1796173962"/>
      </p:ext>
    </p:extLst>
  </p:cSld>
  <p:clrMapOvr>
    <a:masterClrMapping/>
  </p:clrMapOvr>
  <p:transition>
    <p:wipe dir="u"/>
    <p:sndAc>
      <p:stSnd>
        <p:snd r:embed="rId2" name="camera.wav"/>
      </p:stSnd>
    </p:sndAc>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normAutofit fontScale="77500" lnSpcReduction="20000"/>
          </a:bodyPr>
          <a:lstStyle/>
          <a:p>
            <a:pPr marL="0" indent="0" algn="just" rtl="0">
              <a:lnSpc>
                <a:spcPct val="115000"/>
              </a:lnSpc>
              <a:spcAft>
                <a:spcPts val="0"/>
              </a:spcAft>
              <a:buNone/>
            </a:pPr>
            <a:r>
              <a:rPr lang="en-US" dirty="0" smtClean="0">
                <a:latin typeface="Times New Roman"/>
                <a:ea typeface="Calibri"/>
                <a:cs typeface="Arial"/>
              </a:rPr>
              <a:t>Pertaining </a:t>
            </a:r>
            <a:r>
              <a:rPr lang="en-US" dirty="0">
                <a:latin typeface="Times New Roman"/>
                <a:ea typeface="Calibri"/>
                <a:cs typeface="Arial"/>
              </a:rPr>
              <a:t>to the perineum.</a:t>
            </a:r>
            <a:endParaRPr lang="en-US" sz="2000" dirty="0">
              <a:ea typeface="Calibri"/>
              <a:cs typeface="Arial"/>
            </a:endParaRPr>
          </a:p>
          <a:p>
            <a:pPr marL="0" indent="0" algn="ctr" rtl="0">
              <a:lnSpc>
                <a:spcPct val="115000"/>
              </a:lnSpc>
              <a:buNone/>
            </a:pPr>
            <a:r>
              <a:rPr lang="en-US" sz="5200" b="1" dirty="0" err="1">
                <a:solidFill>
                  <a:srgbClr val="C00000"/>
                </a:solidFill>
                <a:latin typeface="Times New Roman"/>
                <a:ea typeface="Calibri"/>
                <a:cs typeface="+mj-cs"/>
              </a:rPr>
              <a:t>Deciduas</a:t>
            </a:r>
            <a:endParaRPr lang="en-US" sz="5200" b="1" dirty="0">
              <a:solidFill>
                <a:srgbClr val="C00000"/>
              </a:solidFill>
              <a:latin typeface="Times New Roman"/>
              <a:ea typeface="Calibri"/>
              <a:cs typeface="+mj-cs"/>
            </a:endParaRPr>
          </a:p>
          <a:p>
            <a:pPr marL="0" lvl="0" indent="0" algn="just" rtl="0">
              <a:lnSpc>
                <a:spcPct val="115000"/>
              </a:lnSpc>
              <a:buNone/>
              <a:tabLst>
                <a:tab pos="457200" algn="l"/>
              </a:tabLst>
            </a:pPr>
            <a:r>
              <a:rPr lang="en-US" dirty="0">
                <a:latin typeface="Times New Roman"/>
                <a:ea typeface="Calibri"/>
                <a:cs typeface="Arial"/>
              </a:rPr>
              <a:t> The names give to the endometrium of the uterus during pregnancy. It is shed when pregnancy terminated. It is of types: </a:t>
            </a:r>
            <a:r>
              <a:rPr lang="en-US" dirty="0" err="1">
                <a:latin typeface="Times New Roman"/>
                <a:ea typeface="Calibri"/>
                <a:cs typeface="Arial"/>
              </a:rPr>
              <a:t>Deciduas</a:t>
            </a:r>
            <a:r>
              <a:rPr lang="en-US" dirty="0">
                <a:latin typeface="Times New Roman"/>
                <a:ea typeface="Calibri"/>
                <a:cs typeface="Arial"/>
              </a:rPr>
              <a:t> </a:t>
            </a:r>
            <a:r>
              <a:rPr lang="en-US" dirty="0" err="1">
                <a:latin typeface="Times New Roman"/>
                <a:ea typeface="Calibri"/>
                <a:cs typeface="Arial"/>
              </a:rPr>
              <a:t>basalis</a:t>
            </a:r>
            <a:r>
              <a:rPr lang="en-US" dirty="0">
                <a:latin typeface="Times New Roman"/>
                <a:ea typeface="Calibri"/>
                <a:cs typeface="Arial"/>
              </a:rPr>
              <a:t>, </a:t>
            </a:r>
            <a:r>
              <a:rPr lang="en-US" dirty="0" err="1">
                <a:latin typeface="Times New Roman"/>
                <a:ea typeface="Calibri"/>
                <a:cs typeface="Arial"/>
              </a:rPr>
              <a:t>capsularis</a:t>
            </a:r>
            <a:r>
              <a:rPr lang="en-US" dirty="0">
                <a:latin typeface="Times New Roman"/>
                <a:ea typeface="Calibri"/>
                <a:cs typeface="Arial"/>
              </a:rPr>
              <a:t> and Vera.</a:t>
            </a:r>
            <a:endParaRPr lang="en-US" sz="2000" dirty="0">
              <a:ea typeface="Calibri"/>
              <a:cs typeface="Arial"/>
            </a:endParaRPr>
          </a:p>
          <a:p>
            <a:pPr marL="0" indent="0" algn="ctr" rtl="0">
              <a:lnSpc>
                <a:spcPct val="115000"/>
              </a:lnSpc>
              <a:spcAft>
                <a:spcPts val="0"/>
              </a:spcAft>
              <a:buNone/>
            </a:pPr>
            <a:r>
              <a:rPr lang="en-US" sz="5100" b="1" dirty="0">
                <a:solidFill>
                  <a:srgbClr val="C00000"/>
                </a:solidFill>
                <a:latin typeface="Times New Roman"/>
                <a:ea typeface="Calibri"/>
                <a:cs typeface="+mj-cs"/>
              </a:rPr>
              <a:t>Clitoris</a:t>
            </a:r>
          </a:p>
          <a:p>
            <a:pPr marL="0" indent="0" algn="l" rtl="0">
              <a:lnSpc>
                <a:spcPct val="115000"/>
              </a:lnSpc>
              <a:spcAft>
                <a:spcPts val="0"/>
              </a:spcAft>
              <a:buNone/>
            </a:pPr>
            <a:r>
              <a:rPr lang="en-US" dirty="0" smtClean="0">
                <a:latin typeface="Times New Roman"/>
                <a:ea typeface="Calibri"/>
              </a:rPr>
              <a:t> </a:t>
            </a:r>
            <a:r>
              <a:rPr lang="en-US" dirty="0">
                <a:latin typeface="Times New Roman"/>
                <a:ea typeface="Calibri"/>
              </a:rPr>
              <a:t>It is the small sensitive organ of the female external genitalia. Consisting of erectile tissue, situated at the anterior junction of the labia </a:t>
            </a:r>
            <a:r>
              <a:rPr lang="en-US" dirty="0" err="1">
                <a:latin typeface="Times New Roman"/>
                <a:ea typeface="Calibri"/>
              </a:rPr>
              <a:t>minora</a:t>
            </a:r>
            <a:r>
              <a:rPr lang="en-US" dirty="0">
                <a:latin typeface="Times New Roman"/>
                <a:ea typeface="Calibri"/>
              </a:rPr>
              <a:t>. It is the homologue of the male penis. </a:t>
            </a:r>
            <a:endParaRPr lang="en-US" dirty="0">
              <a:solidFill>
                <a:srgbClr val="002060"/>
              </a:solidFill>
            </a:endParaRPr>
          </a:p>
        </p:txBody>
      </p:sp>
      <p:sp>
        <p:nvSpPr>
          <p:cNvPr id="4" name="Title 3"/>
          <p:cNvSpPr>
            <a:spLocks noGrp="1"/>
          </p:cNvSpPr>
          <p:nvPr>
            <p:ph type="title"/>
          </p:nvPr>
        </p:nvSpPr>
        <p:spPr/>
        <p:txBody>
          <a:bodyPr/>
          <a:lstStyle/>
          <a:p>
            <a:r>
              <a:rPr lang="en-US" sz="3600" b="1" dirty="0" err="1">
                <a:solidFill>
                  <a:srgbClr val="C00000"/>
                </a:solidFill>
                <a:latin typeface="Times New Roman"/>
                <a:ea typeface="Calibri"/>
                <a:cs typeface="+mn-cs"/>
              </a:rPr>
              <a:t>Perineal</a:t>
            </a:r>
            <a:endParaRPr lang="ar-EG" dirty="0"/>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normAutofit fontScale="85000" lnSpcReduction="10000"/>
          </a:bodyPr>
          <a:lstStyle/>
          <a:p>
            <a:pPr marL="0" indent="0" algn="just" rtl="0">
              <a:lnSpc>
                <a:spcPct val="115000"/>
              </a:lnSpc>
              <a:spcAft>
                <a:spcPts val="0"/>
              </a:spcAft>
              <a:buNone/>
            </a:pPr>
            <a:r>
              <a:rPr lang="en-US" dirty="0" smtClean="0">
                <a:latin typeface="Times New Roman"/>
                <a:ea typeface="Calibri"/>
                <a:cs typeface="Arial"/>
              </a:rPr>
              <a:t>Two </a:t>
            </a:r>
            <a:r>
              <a:rPr lang="en-US" dirty="0">
                <a:latin typeface="Times New Roman"/>
                <a:ea typeface="Calibri"/>
                <a:cs typeface="Arial"/>
              </a:rPr>
              <a:t>glands situated in the labia </a:t>
            </a:r>
            <a:r>
              <a:rPr lang="en-US" dirty="0" err="1">
                <a:latin typeface="Times New Roman"/>
                <a:ea typeface="Calibri"/>
                <a:cs typeface="Arial"/>
              </a:rPr>
              <a:t>majora</a:t>
            </a:r>
            <a:r>
              <a:rPr lang="en-US" dirty="0">
                <a:latin typeface="Times New Roman"/>
                <a:ea typeface="Calibri"/>
                <a:cs typeface="Arial"/>
              </a:rPr>
              <a:t>, with ducts opening in the vagina, just external to the hymen, they produce the secretion which lubricates the </a:t>
            </a:r>
            <a:r>
              <a:rPr lang="en-US" dirty="0" smtClean="0">
                <a:latin typeface="Times New Roman"/>
                <a:ea typeface="Calibri"/>
                <a:cs typeface="Arial"/>
              </a:rPr>
              <a:t>vulva.</a:t>
            </a:r>
            <a:endParaRPr lang="en-US" sz="2000" dirty="0" smtClean="0">
              <a:ea typeface="Calibri"/>
              <a:cs typeface="Arial"/>
            </a:endParaRPr>
          </a:p>
          <a:p>
            <a:pPr marL="0" indent="0" algn="ctr" rtl="0">
              <a:lnSpc>
                <a:spcPct val="125000"/>
              </a:lnSpc>
              <a:spcAft>
                <a:spcPts val="0"/>
              </a:spcAft>
              <a:buNone/>
            </a:pPr>
            <a:r>
              <a:rPr lang="en-US" sz="4700" b="1" dirty="0">
                <a:solidFill>
                  <a:srgbClr val="C00000"/>
                </a:solidFill>
                <a:latin typeface="Times New Roman"/>
                <a:ea typeface="Calibri"/>
                <a:cs typeface="+mj-cs"/>
              </a:rPr>
              <a:t>Cervicitis</a:t>
            </a:r>
          </a:p>
          <a:p>
            <a:pPr marL="0" indent="0" algn="just" rtl="0">
              <a:lnSpc>
                <a:spcPct val="115000"/>
              </a:lnSpc>
              <a:spcAft>
                <a:spcPts val="0"/>
              </a:spcAft>
              <a:buNone/>
            </a:pPr>
            <a:r>
              <a:rPr lang="en-US" dirty="0" smtClean="0">
                <a:latin typeface="Times New Roman"/>
                <a:ea typeface="Calibri"/>
              </a:rPr>
              <a:t>It </a:t>
            </a:r>
            <a:r>
              <a:rPr lang="en-US" dirty="0">
                <a:latin typeface="Times New Roman"/>
                <a:ea typeface="Calibri"/>
              </a:rPr>
              <a:t>is an infection of the mucous membrane lining the cervix .It is acute or chronic. The inflamed mucous membrane through the external </a:t>
            </a:r>
            <a:r>
              <a:rPr lang="en-US" dirty="0" err="1">
                <a:latin typeface="Times New Roman"/>
                <a:ea typeface="Calibri"/>
              </a:rPr>
              <a:t>os</a:t>
            </a:r>
            <a:r>
              <a:rPr lang="en-US" dirty="0">
                <a:latin typeface="Times New Roman"/>
                <a:ea typeface="Calibri"/>
              </a:rPr>
              <a:t> to the vaginal parts of the cervix. Treatment can be by destruction of the infected tissue by cauterization</a:t>
            </a:r>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4000" b="1" dirty="0" err="1">
                <a:solidFill>
                  <a:srgbClr val="C00000"/>
                </a:solidFill>
                <a:latin typeface="Times New Roman"/>
                <a:ea typeface="Calibri"/>
              </a:rPr>
              <a:t>Bartholin’s</a:t>
            </a:r>
            <a:r>
              <a:rPr lang="en-US" sz="4000" b="1" dirty="0">
                <a:solidFill>
                  <a:srgbClr val="C00000"/>
                </a:solidFill>
                <a:latin typeface="Times New Roman"/>
                <a:ea typeface="Calibri"/>
              </a:rPr>
              <a:t> glands</a:t>
            </a:r>
            <a:br>
              <a:rPr lang="en-US" sz="4000" b="1" dirty="0">
                <a:solidFill>
                  <a:srgbClr val="C00000"/>
                </a:solidFill>
                <a:latin typeface="Times New Roman"/>
                <a:ea typeface="Calibri"/>
              </a:rPr>
            </a:br>
            <a:endParaRPr lang="ar-EG" sz="4000" b="1" dirty="0">
              <a:solidFill>
                <a:srgbClr val="C00000"/>
              </a:solidFill>
              <a:latin typeface="Times New Roman"/>
              <a:ea typeface="Calibri"/>
            </a:endParaRPr>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8790" y="1"/>
            <a:ext cx="9144000" cy="6857999"/>
          </a:xfrm>
          <a:prstGeom prst="rect">
            <a:avLst/>
          </a:prstGeom>
          <a:noFill/>
        </p:spPr>
      </p:pic>
      <p:sp>
        <p:nvSpPr>
          <p:cNvPr id="3" name="Content Placeholder 2"/>
          <p:cNvSpPr>
            <a:spLocks noGrp="1"/>
          </p:cNvSpPr>
          <p:nvPr>
            <p:ph idx="1"/>
          </p:nvPr>
        </p:nvSpPr>
        <p:spPr>
          <a:xfrm>
            <a:off x="507166" y="1268760"/>
            <a:ext cx="8147248" cy="4525963"/>
          </a:xfrm>
        </p:spPr>
        <p:txBody>
          <a:bodyPr>
            <a:normAutofit fontScale="85000" lnSpcReduction="20000"/>
          </a:bodyPr>
          <a:lstStyle/>
          <a:p>
            <a:pPr marL="0" indent="0" algn="l" rtl="0">
              <a:lnSpc>
                <a:spcPct val="115000"/>
              </a:lnSpc>
              <a:spcAft>
                <a:spcPts val="0"/>
              </a:spcAft>
              <a:buNone/>
            </a:pPr>
            <a:r>
              <a:rPr lang="en-US" dirty="0" smtClean="0">
                <a:latin typeface="Times New Roman"/>
                <a:ea typeface="Calibri"/>
                <a:cs typeface="Arial"/>
              </a:rPr>
              <a:t>are </a:t>
            </a:r>
            <a:r>
              <a:rPr lang="en-US" dirty="0">
                <a:latin typeface="Times New Roman"/>
                <a:ea typeface="Calibri"/>
                <a:cs typeface="Arial"/>
              </a:rPr>
              <a:t>muscular tumors that grow in the wall of the (womb).   Another medical term for fibroids is "leiomyoma" or just "</a:t>
            </a:r>
            <a:r>
              <a:rPr lang="en-US" dirty="0" err="1">
                <a:latin typeface="Times New Roman"/>
                <a:ea typeface="Calibri"/>
                <a:cs typeface="Arial"/>
              </a:rPr>
              <a:t>myoma</a:t>
            </a:r>
            <a:r>
              <a:rPr lang="en-US" dirty="0">
                <a:latin typeface="Times New Roman"/>
                <a:ea typeface="Calibri"/>
                <a:cs typeface="Arial"/>
              </a:rPr>
              <a:t>".</a:t>
            </a:r>
            <a:endParaRPr lang="en-US" sz="2000" dirty="0">
              <a:ea typeface="Calibri"/>
              <a:cs typeface="Arial"/>
            </a:endParaRPr>
          </a:p>
          <a:p>
            <a:pPr marL="0" indent="0" algn="ctr" rtl="0">
              <a:lnSpc>
                <a:spcPct val="135000"/>
              </a:lnSpc>
              <a:spcAft>
                <a:spcPts val="0"/>
              </a:spcAft>
              <a:buNone/>
            </a:pPr>
            <a:r>
              <a:rPr lang="en-US" sz="4300" b="1" dirty="0">
                <a:solidFill>
                  <a:srgbClr val="C00000"/>
                </a:solidFill>
                <a:latin typeface="Times New Roman"/>
                <a:ea typeface="Calibri"/>
                <a:cs typeface="+mj-cs"/>
              </a:rPr>
              <a:t>Conception</a:t>
            </a:r>
          </a:p>
          <a:p>
            <a:pPr marL="0" indent="0" algn="l" rtl="0">
              <a:lnSpc>
                <a:spcPct val="115000"/>
              </a:lnSpc>
              <a:spcAft>
                <a:spcPts val="0"/>
              </a:spcAft>
              <a:buNone/>
            </a:pPr>
            <a:r>
              <a:rPr lang="en-US" dirty="0" smtClean="0">
                <a:latin typeface="Times New Roman"/>
                <a:ea typeface="Calibri"/>
                <a:cs typeface="Arial"/>
              </a:rPr>
              <a:t> </a:t>
            </a:r>
            <a:r>
              <a:rPr lang="en-US" dirty="0">
                <a:latin typeface="Times New Roman"/>
                <a:ea typeface="Calibri"/>
                <a:cs typeface="Arial"/>
              </a:rPr>
              <a:t>It is the fusion of sperm and ovum to form a viable zygote at the onset of pregnancy.</a:t>
            </a:r>
            <a:endParaRPr lang="en-US" sz="2000" dirty="0">
              <a:ea typeface="Calibri"/>
              <a:cs typeface="Arial"/>
            </a:endParaRPr>
          </a:p>
          <a:p>
            <a:pPr marL="0" indent="0" algn="ctr" rtl="0">
              <a:lnSpc>
                <a:spcPct val="135000"/>
              </a:lnSpc>
              <a:buNone/>
            </a:pPr>
            <a:r>
              <a:rPr lang="en-US" sz="4400" b="1" dirty="0">
                <a:solidFill>
                  <a:srgbClr val="C00000"/>
                </a:solidFill>
                <a:latin typeface="Times New Roman"/>
                <a:ea typeface="Calibri"/>
                <a:cs typeface="+mj-cs"/>
              </a:rPr>
              <a:t>Implantation</a:t>
            </a:r>
          </a:p>
          <a:p>
            <a:pPr marL="0" indent="0" algn="l" rtl="0">
              <a:lnSpc>
                <a:spcPct val="115000"/>
              </a:lnSpc>
              <a:spcAft>
                <a:spcPts val="0"/>
              </a:spcAft>
              <a:buNone/>
            </a:pPr>
            <a:r>
              <a:rPr lang="en-US" dirty="0" smtClean="0">
                <a:latin typeface="Times New Roman"/>
                <a:ea typeface="Calibri"/>
              </a:rPr>
              <a:t> </a:t>
            </a:r>
            <a:r>
              <a:rPr lang="en-US" dirty="0">
                <a:latin typeface="Times New Roman"/>
                <a:ea typeface="Calibri"/>
              </a:rPr>
              <a:t>The act of planting or setting in of the fertilized ovum in the </a:t>
            </a:r>
            <a:r>
              <a:rPr lang="en-US" dirty="0" err="1">
                <a:latin typeface="Times New Roman"/>
                <a:ea typeface="Calibri"/>
              </a:rPr>
              <a:t>enodmetrium</a:t>
            </a:r>
            <a:endParaRPr lang="en-US" dirty="0">
              <a:solidFill>
                <a:srgbClr val="002060"/>
              </a:solidFill>
            </a:endParaRPr>
          </a:p>
        </p:txBody>
      </p:sp>
      <p:sp>
        <p:nvSpPr>
          <p:cNvPr id="4" name="Title 3"/>
          <p:cNvSpPr>
            <a:spLocks noGrp="1"/>
          </p:cNvSpPr>
          <p:nvPr>
            <p:ph type="title"/>
          </p:nvPr>
        </p:nvSpPr>
        <p:spPr>
          <a:xfrm>
            <a:off x="465990" y="476672"/>
            <a:ext cx="8229600" cy="864096"/>
          </a:xfrm>
        </p:spPr>
        <p:txBody>
          <a:bodyPr>
            <a:noAutofit/>
          </a:bodyPr>
          <a:lstStyle/>
          <a:p>
            <a:pPr lvl="0" rtl="0">
              <a:lnSpc>
                <a:spcPct val="115000"/>
              </a:lnSpc>
              <a:spcBef>
                <a:spcPct val="20000"/>
              </a:spcBef>
            </a:pPr>
            <a:r>
              <a:rPr lang="en-US" sz="4000" b="1" dirty="0" smtClean="0">
                <a:solidFill>
                  <a:srgbClr val="C00000"/>
                </a:solidFill>
                <a:latin typeface="Times New Roman"/>
                <a:ea typeface="Calibri"/>
              </a:rPr>
              <a:t>Fibroids</a:t>
            </a:r>
            <a:endParaRPr lang="ar-EG" sz="4000" b="1" dirty="0">
              <a:solidFill>
                <a:srgbClr val="C00000"/>
              </a:solidFill>
              <a:latin typeface="Times New Roman"/>
              <a:ea typeface="Calibri"/>
            </a:endParaRPr>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lstStyle/>
          <a:p>
            <a:pPr marL="0"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union of the spermatozoon and the ovum. Also called conception.</a:t>
            </a:r>
            <a:endParaRPr lang="en-US" sz="2000" dirty="0">
              <a:ea typeface="Calibri"/>
              <a:cs typeface="Arial"/>
            </a:endParaRPr>
          </a:p>
          <a:p>
            <a:pPr marL="0" indent="0" algn="ctr" rtl="0">
              <a:lnSpc>
                <a:spcPct val="115000"/>
              </a:lnSpc>
              <a:spcAft>
                <a:spcPts val="0"/>
              </a:spcAft>
              <a:buNone/>
            </a:pPr>
            <a:r>
              <a:rPr lang="en-US" sz="3700" b="1" dirty="0" smtClean="0">
                <a:solidFill>
                  <a:srgbClr val="C00000"/>
                </a:solidFill>
                <a:latin typeface="Times New Roman"/>
                <a:ea typeface="Calibri"/>
                <a:cs typeface="+mj-cs"/>
              </a:rPr>
              <a:t>Nipple</a:t>
            </a:r>
            <a:endParaRPr lang="en-US" sz="3700" b="1" dirty="0">
              <a:solidFill>
                <a:srgbClr val="C00000"/>
              </a:solidFill>
              <a:latin typeface="Times New Roman"/>
              <a:ea typeface="Calibri"/>
              <a:cs typeface="+mj-cs"/>
            </a:endParaRPr>
          </a:p>
          <a:p>
            <a:pPr marL="0" indent="0" algn="justLow" rtl="0">
              <a:lnSpc>
                <a:spcPct val="115000"/>
              </a:lnSpc>
              <a:spcAft>
                <a:spcPts val="0"/>
              </a:spcAft>
              <a:buNone/>
            </a:pPr>
            <a:r>
              <a:rPr lang="en-US" dirty="0" smtClean="0">
                <a:latin typeface="Times New Roman"/>
                <a:ea typeface="Calibri"/>
                <a:cs typeface="Arial"/>
              </a:rPr>
              <a:t>  </a:t>
            </a:r>
            <a:r>
              <a:rPr lang="en-US" dirty="0">
                <a:latin typeface="Times New Roman"/>
                <a:ea typeface="Calibri"/>
                <a:cs typeface="Arial"/>
              </a:rPr>
              <a:t>The small conical projection in the center of the Areola of the breast which gives out let to the milk from the breast .</a:t>
            </a:r>
            <a:endParaRPr lang="en-US" sz="2000" dirty="0">
              <a:ea typeface="Calibri"/>
              <a:cs typeface="Arial"/>
            </a:endParaRPr>
          </a:p>
          <a:p>
            <a:pPr algn="l"/>
            <a:endParaRPr lang="en-US" dirty="0">
              <a:solidFill>
                <a:srgbClr val="002060"/>
              </a:solidFill>
            </a:endParaRPr>
          </a:p>
        </p:txBody>
      </p:sp>
      <p:sp>
        <p:nvSpPr>
          <p:cNvPr id="4" name="Title 3"/>
          <p:cNvSpPr>
            <a:spLocks noGrp="1"/>
          </p:cNvSpPr>
          <p:nvPr>
            <p:ph type="title"/>
          </p:nvPr>
        </p:nvSpPr>
        <p:spPr/>
        <p:txBody>
          <a:bodyPr>
            <a:noAutofit/>
          </a:bodyPr>
          <a:lstStyle/>
          <a:p>
            <a:pPr lvl="0" rtl="0">
              <a:lnSpc>
                <a:spcPct val="115000"/>
              </a:lnSpc>
              <a:spcBef>
                <a:spcPct val="20000"/>
              </a:spcBef>
            </a:pPr>
            <a:r>
              <a:rPr lang="en-US" sz="3700" b="1" dirty="0" smtClean="0">
                <a:solidFill>
                  <a:srgbClr val="C00000"/>
                </a:solidFill>
                <a:latin typeface="Times New Roman"/>
                <a:ea typeface="Calibri"/>
              </a:rPr>
              <a:t>Fertilization</a:t>
            </a:r>
            <a:endParaRPr lang="ar-EG" sz="3700" b="1" dirty="0">
              <a:solidFill>
                <a:srgbClr val="C00000"/>
              </a:solidFill>
              <a:latin typeface="Times New Roman"/>
              <a:ea typeface="Calibri"/>
            </a:endParaRPr>
          </a:p>
        </p:txBody>
      </p:sp>
    </p:spTree>
    <p:extLst>
      <p:ext uri="{BB962C8B-B14F-4D97-AF65-F5344CB8AC3E}">
        <p14:creationId xmlns:p14="http://schemas.microsoft.com/office/powerpoint/2010/main" val="1781669074"/>
      </p:ext>
    </p:extLst>
  </p:cSld>
  <p:clrMapOvr>
    <a:masterClrMapping/>
  </p:clrMapOvr>
  <p:transition>
    <p:wipe dir="u"/>
    <p:sndAc>
      <p:stSnd>
        <p:snd r:embed="rId2" name="camera.wav"/>
      </p:stSnd>
    </p:sndAc>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457200" y="404664"/>
            <a:ext cx="8229600" cy="1012974"/>
          </a:xfrm>
        </p:spPr>
        <p:txBody>
          <a:bodyPr/>
          <a:lstStyle/>
          <a:p>
            <a:r>
              <a:rPr lang="en-US" b="1" dirty="0">
                <a:solidFill>
                  <a:srgbClr val="C00000"/>
                </a:solidFill>
                <a:latin typeface="Arial"/>
                <a:ea typeface="Calibri"/>
              </a:rPr>
              <a:t>Areola</a:t>
            </a:r>
            <a:endParaRPr lang="en-US" dirty="0">
              <a:solidFill>
                <a:srgbClr val="C00000"/>
              </a:solidFill>
            </a:endParaRPr>
          </a:p>
        </p:txBody>
      </p:sp>
      <p:sp>
        <p:nvSpPr>
          <p:cNvPr id="3" name="Content Placeholder 2"/>
          <p:cNvSpPr>
            <a:spLocks noGrp="1"/>
          </p:cNvSpPr>
          <p:nvPr>
            <p:ph idx="1"/>
          </p:nvPr>
        </p:nvSpPr>
        <p:spPr/>
        <p:txBody>
          <a:bodyPr/>
          <a:lstStyle/>
          <a:p>
            <a:pPr lvl="0" algn="just" rtl="0">
              <a:lnSpc>
                <a:spcPct val="115000"/>
              </a:lnSpc>
              <a:spcAft>
                <a:spcPts val="1000"/>
              </a:spcAft>
              <a:buFont typeface="Times New Roman"/>
              <a:buChar char=""/>
              <a:tabLst>
                <a:tab pos="457200" algn="l"/>
              </a:tabLst>
            </a:pPr>
            <a:r>
              <a:rPr lang="en-US" sz="2800" dirty="0">
                <a:solidFill>
                  <a:srgbClr val="002060"/>
                </a:solidFill>
                <a:latin typeface="Arial"/>
                <a:ea typeface="Calibri"/>
                <a:cs typeface="Arial"/>
              </a:rPr>
              <a:t>It is the pigmented area which surrounds the nipple. It darkens during pregnancy and is termed the primary areola, with a secondary areola developing later around its</a:t>
            </a:r>
            <a:endParaRPr lang="en-US" sz="2800" dirty="0">
              <a:solidFill>
                <a:srgbClr val="002060"/>
              </a:solidFill>
              <a:ea typeface="Calibri"/>
              <a:cs typeface="Arial"/>
            </a:endParaRPr>
          </a:p>
          <a:p>
            <a:pPr algn="l"/>
            <a:endParaRPr lang="en-US" dirty="0">
              <a:solidFill>
                <a:srgbClr val="002060"/>
              </a:solidFill>
            </a:endParaRPr>
          </a:p>
        </p:txBody>
      </p:sp>
      <p:pic>
        <p:nvPicPr>
          <p:cNvPr id="5" name="Picture 4" descr="http://www.007b.info/b/nipplepics/nipple-19.jpg"/>
          <p:cNvPicPr/>
          <p:nvPr/>
        </p:nvPicPr>
        <p:blipFill>
          <a:blip r:embed="rId4">
            <a:extLst>
              <a:ext uri="{28A0092B-C50C-407E-A947-70E740481C1C}">
                <a14:useLocalDpi xmlns:a14="http://schemas.microsoft.com/office/drawing/2010/main" val="0"/>
              </a:ext>
            </a:extLst>
          </a:blip>
          <a:srcRect/>
          <a:stretch>
            <a:fillRect/>
          </a:stretch>
        </p:blipFill>
        <p:spPr bwMode="auto">
          <a:xfrm>
            <a:off x="2915816" y="4000500"/>
            <a:ext cx="3384376" cy="1300708"/>
          </a:xfrm>
          <a:prstGeom prst="rect">
            <a:avLst/>
          </a:prstGeom>
          <a:noFill/>
          <a:ln>
            <a:noFill/>
          </a:ln>
        </p:spPr>
      </p:pic>
    </p:spTree>
    <p:extLst>
      <p:ext uri="{BB962C8B-B14F-4D97-AF65-F5344CB8AC3E}">
        <p14:creationId xmlns:p14="http://schemas.microsoft.com/office/powerpoint/2010/main" val="3427364055"/>
      </p:ext>
    </p:extLst>
  </p:cSld>
  <p:clrMapOvr>
    <a:masterClrMapping/>
  </p:clrMapOvr>
  <p:transition>
    <p:wipe dir="u"/>
    <p:sndAc>
      <p:stSnd>
        <p:snd r:embed="rId2" name="camera.wav"/>
      </p:stSnd>
    </p:sndAc>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457200" y="332656"/>
            <a:ext cx="8229600" cy="1084982"/>
          </a:xfrm>
        </p:spPr>
        <p:txBody>
          <a:bodyPr>
            <a:normAutofit/>
          </a:bodyPr>
          <a:lstStyle/>
          <a:p>
            <a:r>
              <a:rPr lang="en-US" sz="3200" b="1" dirty="0">
                <a:solidFill>
                  <a:srgbClr val="FF0000"/>
                </a:solidFill>
                <a:latin typeface="Arial"/>
                <a:ea typeface="Calibri"/>
              </a:rPr>
              <a:t>Engorgement of the breasts</a:t>
            </a:r>
            <a:endParaRPr lang="en-US" sz="3200" dirty="0">
              <a:solidFill>
                <a:srgbClr val="FF0000"/>
              </a:solidFill>
            </a:endParaRPr>
          </a:p>
        </p:txBody>
      </p:sp>
      <p:sp>
        <p:nvSpPr>
          <p:cNvPr id="3" name="Content Placeholder 2"/>
          <p:cNvSpPr>
            <a:spLocks noGrp="1"/>
          </p:cNvSpPr>
          <p:nvPr>
            <p:ph idx="1"/>
          </p:nvPr>
        </p:nvSpPr>
        <p:spPr>
          <a:xfrm>
            <a:off x="457200" y="1600200"/>
            <a:ext cx="8147248" cy="4525963"/>
          </a:xfrm>
        </p:spPr>
        <p:txBody>
          <a:bodyPr/>
          <a:lstStyle/>
          <a:p>
            <a:pPr lvl="0" algn="just" rtl="0">
              <a:lnSpc>
                <a:spcPct val="115000"/>
              </a:lnSpc>
              <a:spcAft>
                <a:spcPts val="1000"/>
              </a:spcAft>
              <a:buFont typeface="Times New Roman"/>
              <a:buChar char=""/>
              <a:tabLst>
                <a:tab pos="457200" algn="l"/>
              </a:tabLst>
            </a:pPr>
            <a:r>
              <a:rPr lang="en-US" sz="2800" dirty="0">
                <a:solidFill>
                  <a:srgbClr val="002060"/>
                </a:solidFill>
                <a:latin typeface="Arial"/>
                <a:ea typeface="Calibri"/>
                <a:cs typeface="Arial"/>
              </a:rPr>
              <a:t>Painful accumulation of secretion in the breasts, often accompanied by lymphatic and venous stasis and edema at the onset of lactation. If breast feeding, the milk may need to be expressed, either manually or by machine, until the areola is softer and the baby may fix correctly onto it.</a:t>
            </a:r>
            <a:endParaRPr lang="en-US" sz="2800" dirty="0">
              <a:solidFill>
                <a:srgbClr val="002060"/>
              </a:solidFill>
              <a:ea typeface="Calibri"/>
              <a:cs typeface="Arial"/>
            </a:endParaRPr>
          </a:p>
          <a:p>
            <a:pPr algn="l"/>
            <a:endParaRPr lang="en-US" dirty="0">
              <a:solidFill>
                <a:srgbClr val="002060"/>
              </a:solidFill>
            </a:endParaRPr>
          </a:p>
        </p:txBody>
      </p:sp>
    </p:spTree>
    <p:extLst>
      <p:ext uri="{BB962C8B-B14F-4D97-AF65-F5344CB8AC3E}">
        <p14:creationId xmlns:p14="http://schemas.microsoft.com/office/powerpoint/2010/main" val="3427364055"/>
      </p:ext>
    </p:extLst>
  </p:cSld>
  <p:clrMapOvr>
    <a:masterClrMapping/>
  </p:clrMapOvr>
  <p:transition>
    <p:wipe dir="u"/>
    <p:sndAc>
      <p:stSnd>
        <p:snd r:embed="rId2" name="camera.wav"/>
      </p:stSnd>
    </p:sndAc>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en-US" sz="3200" b="1" dirty="0">
                <a:solidFill>
                  <a:srgbClr val="C00000"/>
                </a:solidFill>
                <a:latin typeface="Arial"/>
                <a:ea typeface="Calibri"/>
              </a:rPr>
              <a:t>Mastitis</a:t>
            </a:r>
            <a:endParaRPr lang="en-US" sz="3200" dirty="0">
              <a:solidFill>
                <a:srgbClr val="C00000"/>
              </a:solidFill>
            </a:endParaRPr>
          </a:p>
        </p:txBody>
      </p:sp>
      <p:sp>
        <p:nvSpPr>
          <p:cNvPr id="3" name="Content Placeholder 2"/>
          <p:cNvSpPr>
            <a:spLocks noGrp="1"/>
          </p:cNvSpPr>
          <p:nvPr>
            <p:ph idx="1"/>
          </p:nvPr>
        </p:nvSpPr>
        <p:spPr>
          <a:xfrm>
            <a:off x="539552" y="1196752"/>
            <a:ext cx="8147248" cy="4976236"/>
          </a:xfrm>
        </p:spPr>
        <p:txBody>
          <a:bodyPr>
            <a:normAutofit/>
          </a:bodyPr>
          <a:lstStyle/>
          <a:p>
            <a:pPr marL="0" indent="0" algn="l" rtl="0">
              <a:buNone/>
            </a:pPr>
            <a:r>
              <a:rPr lang="en-US" sz="2800" dirty="0" smtClean="0">
                <a:solidFill>
                  <a:srgbClr val="002060"/>
                </a:solidFill>
                <a:latin typeface="Arial"/>
                <a:ea typeface="Calibri"/>
              </a:rPr>
              <a:t>Inflammation </a:t>
            </a:r>
            <a:r>
              <a:rPr lang="en-US" sz="2800" dirty="0">
                <a:solidFill>
                  <a:srgbClr val="002060"/>
                </a:solidFill>
                <a:latin typeface="Arial"/>
                <a:ea typeface="Calibri"/>
              </a:rPr>
              <a:t>of the </a:t>
            </a:r>
            <a:r>
              <a:rPr lang="en-US" sz="2800" dirty="0" smtClean="0">
                <a:solidFill>
                  <a:srgbClr val="002060"/>
                </a:solidFill>
                <a:latin typeface="Arial"/>
                <a:ea typeface="Calibri"/>
              </a:rPr>
              <a:t>breast</a:t>
            </a:r>
            <a:endParaRPr lang="ar-SA" sz="2800" dirty="0" smtClean="0">
              <a:solidFill>
                <a:srgbClr val="002060"/>
              </a:solidFill>
              <a:latin typeface="Arial"/>
              <a:ea typeface="Calibri"/>
            </a:endParaRPr>
          </a:p>
          <a:p>
            <a:pPr marL="0" indent="0" algn="ctr" rtl="0">
              <a:buNone/>
            </a:pPr>
            <a:r>
              <a:rPr lang="en-US" sz="2800" b="1" dirty="0" smtClean="0">
                <a:solidFill>
                  <a:srgbClr val="C00000"/>
                </a:solidFill>
                <a:latin typeface="Arial"/>
                <a:ea typeface="Calibri"/>
              </a:rPr>
              <a:t>Pregnancy</a:t>
            </a:r>
            <a:endParaRPr lang="ar-SA" sz="2800" b="1" dirty="0" smtClean="0">
              <a:solidFill>
                <a:srgbClr val="C00000"/>
              </a:solidFill>
              <a:latin typeface="Arial"/>
              <a:ea typeface="Calibri"/>
            </a:endParaRPr>
          </a:p>
          <a:p>
            <a:pPr marL="0" indent="0" algn="just" rtl="0">
              <a:buNone/>
            </a:pPr>
            <a:r>
              <a:rPr lang="en-US" sz="2800" dirty="0" smtClean="0">
                <a:solidFill>
                  <a:srgbClr val="002060"/>
                </a:solidFill>
                <a:latin typeface="Arial"/>
                <a:ea typeface="Calibri"/>
              </a:rPr>
              <a:t>The </a:t>
            </a:r>
            <a:r>
              <a:rPr lang="en-US" sz="2800" dirty="0">
                <a:solidFill>
                  <a:srgbClr val="002060"/>
                </a:solidFill>
                <a:latin typeface="Arial"/>
                <a:ea typeface="Calibri"/>
              </a:rPr>
              <a:t>condition of having a developing embryo or fetus within the body, the state from conception to delivery of the fetus. The normal duration about 280 days / 40 weeks/9 months counted from the first day of the </a:t>
            </a:r>
            <a:r>
              <a:rPr lang="en-US" sz="2800" dirty="0" smtClean="0">
                <a:solidFill>
                  <a:srgbClr val="002060"/>
                </a:solidFill>
                <a:latin typeface="Arial"/>
                <a:ea typeface="Calibri"/>
              </a:rPr>
              <a:t>L.M.P</a:t>
            </a:r>
            <a:endParaRPr lang="ar-SA" sz="2800" dirty="0" smtClean="0">
              <a:solidFill>
                <a:srgbClr val="002060"/>
              </a:solidFill>
              <a:latin typeface="Arial"/>
              <a:ea typeface="Calibri"/>
            </a:endParaRPr>
          </a:p>
          <a:p>
            <a:pPr marL="0" indent="0" algn="ctr" rtl="0">
              <a:buNone/>
            </a:pPr>
            <a:r>
              <a:rPr lang="en-US" b="1" dirty="0" smtClean="0">
                <a:solidFill>
                  <a:srgbClr val="C00000"/>
                </a:solidFill>
                <a:latin typeface="Arial"/>
                <a:ea typeface="Calibri"/>
              </a:rPr>
              <a:t>LMP</a:t>
            </a:r>
            <a:endParaRPr lang="ar-SA" b="1" dirty="0" smtClean="0">
              <a:solidFill>
                <a:srgbClr val="C00000"/>
              </a:solidFill>
              <a:latin typeface="Arial"/>
              <a:ea typeface="Calibri"/>
            </a:endParaRPr>
          </a:p>
          <a:p>
            <a:pPr marL="0" indent="0" algn="l" rtl="0">
              <a:buNone/>
            </a:pPr>
            <a:r>
              <a:rPr lang="en-US" sz="2800" dirty="0">
                <a:solidFill>
                  <a:srgbClr val="002060"/>
                </a:solidFill>
                <a:latin typeface="Arial"/>
                <a:ea typeface="Calibri"/>
              </a:rPr>
              <a:t>Last menstrual period date</a:t>
            </a:r>
            <a:endParaRPr lang="en-US" sz="2800" dirty="0">
              <a:solidFill>
                <a:srgbClr val="002060"/>
              </a:solidFill>
            </a:endParaRPr>
          </a:p>
        </p:txBody>
      </p:sp>
    </p:spTree>
    <p:extLst>
      <p:ext uri="{BB962C8B-B14F-4D97-AF65-F5344CB8AC3E}">
        <p14:creationId xmlns:p14="http://schemas.microsoft.com/office/powerpoint/2010/main" val="3427364055"/>
      </p:ext>
    </p:extLst>
  </p:cSld>
  <p:clrMapOvr>
    <a:masterClrMapping/>
  </p:clrMapOvr>
  <p:transition>
    <p:wipe dir="u"/>
    <p:sndAc>
      <p:stSnd>
        <p:snd r:embed="rId2" name="camera.wav"/>
      </p:stSnd>
    </p:sndAc>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620688"/>
            <a:ext cx="8229600" cy="5505475"/>
          </a:xfrm>
        </p:spPr>
        <p:txBody>
          <a:bodyPr>
            <a:normAutofit/>
          </a:bodyPr>
          <a:lstStyle/>
          <a:p>
            <a:pPr marL="0" indent="0" algn="ctr">
              <a:lnSpc>
                <a:spcPct val="115000"/>
              </a:lnSpc>
              <a:spcAft>
                <a:spcPts val="1000"/>
              </a:spcAft>
              <a:buNone/>
            </a:pPr>
            <a:r>
              <a:rPr lang="en-US" b="1" dirty="0" smtClean="0">
                <a:solidFill>
                  <a:srgbClr val="C00000"/>
                </a:solidFill>
                <a:latin typeface="Arial"/>
                <a:ea typeface="Calibri"/>
                <a:cs typeface="Arial"/>
              </a:rPr>
              <a:t>EDD</a:t>
            </a:r>
            <a:endParaRPr lang="en-US" sz="2000" dirty="0">
              <a:solidFill>
                <a:srgbClr val="C00000"/>
              </a:solidFill>
              <a:ea typeface="Calibri"/>
              <a:cs typeface="Arial"/>
            </a:endParaRPr>
          </a:p>
          <a:p>
            <a:pPr lvl="0" algn="l">
              <a:lnSpc>
                <a:spcPct val="115000"/>
              </a:lnSpc>
              <a:spcAft>
                <a:spcPts val="1000"/>
              </a:spcAft>
              <a:buFont typeface="Times New Roman"/>
              <a:buChar char=""/>
              <a:tabLst>
                <a:tab pos="457200" algn="l"/>
              </a:tabLst>
            </a:pPr>
            <a:r>
              <a:rPr lang="en-US" dirty="0">
                <a:latin typeface="Arial"/>
                <a:ea typeface="Calibri"/>
                <a:cs typeface="Arial"/>
              </a:rPr>
              <a:t> </a:t>
            </a:r>
            <a:r>
              <a:rPr lang="en-US" dirty="0">
                <a:solidFill>
                  <a:srgbClr val="002060"/>
                </a:solidFill>
                <a:latin typeface="Arial"/>
                <a:ea typeface="Calibri"/>
                <a:cs typeface="Arial"/>
              </a:rPr>
              <a:t>Expected date of </a:t>
            </a:r>
            <a:r>
              <a:rPr lang="en-US" dirty="0" err="1">
                <a:solidFill>
                  <a:srgbClr val="002060"/>
                </a:solidFill>
                <a:latin typeface="Arial"/>
                <a:ea typeface="Calibri"/>
                <a:cs typeface="Arial"/>
              </a:rPr>
              <a:t>deliveray</a:t>
            </a:r>
            <a:r>
              <a:rPr lang="en-US" dirty="0">
                <a:solidFill>
                  <a:srgbClr val="002060"/>
                </a:solidFill>
                <a:latin typeface="Arial"/>
                <a:ea typeface="Calibri"/>
                <a:cs typeface="Arial"/>
              </a:rPr>
              <a:t>. It is calculated by counting for words 9 months and adding 7 days from the first day of the last menstrual period, or counting back 3 months and adding 7 days</a:t>
            </a:r>
            <a:r>
              <a:rPr lang="en-US" dirty="0">
                <a:latin typeface="Arial"/>
                <a:ea typeface="Calibri"/>
                <a:cs typeface="Arial"/>
              </a:rPr>
              <a:t>.</a:t>
            </a:r>
            <a:endParaRPr lang="en-US" sz="2000" dirty="0">
              <a:ea typeface="Calibri"/>
              <a:cs typeface="Arial"/>
            </a:endParaRPr>
          </a:p>
          <a:p>
            <a:pPr lvl="0" algn="l">
              <a:lnSpc>
                <a:spcPct val="115000"/>
              </a:lnSpc>
              <a:spcAft>
                <a:spcPts val="1000"/>
              </a:spcAft>
              <a:buFont typeface="Times New Roman"/>
              <a:buChar char=""/>
              <a:tabLst>
                <a:tab pos="457200" algn="l"/>
              </a:tabLst>
            </a:pPr>
            <a:r>
              <a:rPr lang="en-US" dirty="0" smtClean="0">
                <a:latin typeface="Arial"/>
                <a:ea typeface="Calibri"/>
                <a:cs typeface="Arial"/>
              </a:rPr>
              <a:t> </a:t>
            </a:r>
            <a:endParaRPr lang="en-US" dirty="0"/>
          </a:p>
        </p:txBody>
      </p:sp>
    </p:spTree>
    <p:extLst>
      <p:ext uri="{BB962C8B-B14F-4D97-AF65-F5344CB8AC3E}">
        <p14:creationId xmlns:p14="http://schemas.microsoft.com/office/powerpoint/2010/main" val="1061837808"/>
      </p:ext>
    </p:extLst>
  </p:cSld>
  <p:clrMapOvr>
    <a:masterClrMapping/>
  </p:clrMapOvr>
  <p:transition>
    <p:wipe dir="u"/>
    <p:sndAc>
      <p:stSnd>
        <p:snd r:embed="rId2" name="camera.wav"/>
      </p:stSnd>
    </p:sndAc>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Title 1"/>
          <p:cNvSpPr>
            <a:spLocks noGrp="1"/>
          </p:cNvSpPr>
          <p:nvPr>
            <p:ph type="title"/>
          </p:nvPr>
        </p:nvSpPr>
        <p:spPr>
          <a:xfrm>
            <a:off x="457200" y="620688"/>
            <a:ext cx="8229600" cy="1012974"/>
          </a:xfrm>
        </p:spPr>
        <p:txBody>
          <a:bodyPr>
            <a:normAutofit fontScale="90000"/>
          </a:bodyPr>
          <a:lstStyle/>
          <a:p>
            <a:pPr lvl="0">
              <a:lnSpc>
                <a:spcPct val="115000"/>
              </a:lnSpc>
              <a:spcBef>
                <a:spcPct val="20000"/>
              </a:spcBef>
              <a:spcAft>
                <a:spcPts val="1000"/>
              </a:spcAft>
            </a:pPr>
            <a:r>
              <a:rPr lang="en-US" sz="3200" b="1" dirty="0" err="1">
                <a:solidFill>
                  <a:srgbClr val="C00000"/>
                </a:solidFill>
                <a:latin typeface="Arial"/>
                <a:ea typeface="Calibri"/>
                <a:cs typeface="Arial"/>
              </a:rPr>
              <a:t>Cholasma</a:t>
            </a:r>
            <a:r>
              <a:rPr lang="en-US" sz="2000" b="1" dirty="0">
                <a:solidFill>
                  <a:srgbClr val="C00000"/>
                </a:solidFill>
                <a:ea typeface="Calibri"/>
                <a:cs typeface="Arial"/>
              </a:rPr>
              <a:t/>
            </a:r>
            <a:br>
              <a:rPr lang="en-US" sz="2000" b="1" dirty="0">
                <a:solidFill>
                  <a:srgbClr val="C00000"/>
                </a:solidFill>
                <a:ea typeface="Calibri"/>
                <a:cs typeface="Arial"/>
              </a:rPr>
            </a:br>
            <a:endParaRPr lang="en-US" dirty="0"/>
          </a:p>
        </p:txBody>
      </p:sp>
      <p:sp>
        <p:nvSpPr>
          <p:cNvPr id="3" name="Content Placeholder 2"/>
          <p:cNvSpPr>
            <a:spLocks noGrp="1"/>
          </p:cNvSpPr>
          <p:nvPr>
            <p:ph idx="1"/>
          </p:nvPr>
        </p:nvSpPr>
        <p:spPr>
          <a:xfrm>
            <a:off x="457200" y="1340768"/>
            <a:ext cx="8229600" cy="4525963"/>
          </a:xfrm>
        </p:spPr>
        <p:txBody>
          <a:bodyPr/>
          <a:lstStyle/>
          <a:p>
            <a:pPr lvl="0" algn="l">
              <a:lnSpc>
                <a:spcPct val="115000"/>
              </a:lnSpc>
              <a:spcAft>
                <a:spcPts val="1000"/>
              </a:spcAft>
              <a:buFont typeface="Times New Roman"/>
              <a:buChar char=""/>
              <a:tabLst>
                <a:tab pos="457200" algn="l"/>
              </a:tabLst>
            </a:pPr>
            <a:r>
              <a:rPr lang="en-US" sz="3000" dirty="0" smtClean="0">
                <a:solidFill>
                  <a:srgbClr val="002060"/>
                </a:solidFill>
                <a:latin typeface="Arial"/>
                <a:ea typeface="Calibri"/>
                <a:cs typeface="Arial"/>
              </a:rPr>
              <a:t>The pregnancy mask, or pigmentation of the skin of the fore head</a:t>
            </a:r>
            <a:r>
              <a:rPr lang="en-US" sz="3000" dirty="0">
                <a:solidFill>
                  <a:srgbClr val="002060"/>
                </a:solidFill>
                <a:latin typeface="Arial"/>
                <a:ea typeface="Calibri"/>
                <a:cs typeface="Arial"/>
              </a:rPr>
              <a:t>, nose and cheeks, seen quite commonly in pregnancy</a:t>
            </a:r>
            <a:endParaRPr lang="en-US" sz="1900" dirty="0">
              <a:solidFill>
                <a:srgbClr val="002060"/>
              </a:solidFill>
              <a:ea typeface="Calibri"/>
              <a:cs typeface="Arial"/>
            </a:endParaRPr>
          </a:p>
          <a:p>
            <a:pPr lvl="0"/>
            <a:endParaRPr lang="en-US" sz="3000" dirty="0">
              <a:solidFill>
                <a:prstClr val="black"/>
              </a:solidFill>
            </a:endParaRPr>
          </a:p>
          <a:p>
            <a:pPr marL="0" indent="0" algn="l">
              <a:buNone/>
            </a:pPr>
            <a:endParaRPr lang="en-US" dirty="0"/>
          </a:p>
        </p:txBody>
      </p:sp>
      <p:pic>
        <p:nvPicPr>
          <p:cNvPr id="1026" name="Picture 2" descr="E:\image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7" y="3251804"/>
            <a:ext cx="2353852" cy="24814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1837808"/>
      </p:ext>
    </p:extLst>
  </p:cSld>
  <p:clrMapOvr>
    <a:masterClrMapping/>
  </p:clrMapOvr>
  <p:transition>
    <p:wipe dir="u"/>
    <p:sndAc>
      <p:stSnd>
        <p:snd r:embed="rId2" name="camera.wav"/>
      </p:stSnd>
    </p:sndAc>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404664"/>
            <a:ext cx="8229600" cy="4525963"/>
          </a:xfrm>
        </p:spPr>
        <p:txBody>
          <a:bodyPr>
            <a:normAutofit lnSpcReduction="10000"/>
          </a:bodyPr>
          <a:lstStyle/>
          <a:p>
            <a:pPr marL="0" indent="0" algn="ctr" rtl="0">
              <a:lnSpc>
                <a:spcPct val="115000"/>
              </a:lnSpc>
              <a:spcAft>
                <a:spcPts val="1000"/>
              </a:spcAft>
              <a:buNone/>
            </a:pPr>
            <a:r>
              <a:rPr lang="en-US" sz="3500" b="1" dirty="0">
                <a:solidFill>
                  <a:srgbClr val="C00000"/>
                </a:solidFill>
                <a:latin typeface="Arial"/>
                <a:ea typeface="Calibri"/>
                <a:cs typeface="Arial"/>
              </a:rPr>
              <a:t>Hagar's </a:t>
            </a:r>
            <a:r>
              <a:rPr lang="en-US" sz="3500" b="1" dirty="0" smtClean="0">
                <a:solidFill>
                  <a:srgbClr val="C00000"/>
                </a:solidFill>
                <a:latin typeface="Arial"/>
                <a:ea typeface="Calibri"/>
                <a:cs typeface="Arial"/>
              </a:rPr>
              <a:t>sign</a:t>
            </a:r>
          </a:p>
          <a:p>
            <a:pPr marL="0" indent="0" algn="just" rtl="0">
              <a:lnSpc>
                <a:spcPct val="115000"/>
              </a:lnSpc>
              <a:spcAft>
                <a:spcPts val="1000"/>
              </a:spcAft>
              <a:buNone/>
            </a:pPr>
            <a:r>
              <a:rPr lang="en-US" sz="3000" dirty="0" smtClean="0">
                <a:solidFill>
                  <a:srgbClr val="002060"/>
                </a:solidFill>
                <a:latin typeface="Arial"/>
                <a:ea typeface="Calibri"/>
                <a:cs typeface="Arial"/>
              </a:rPr>
              <a:t>A </a:t>
            </a:r>
            <a:r>
              <a:rPr lang="en-US" sz="3000" dirty="0">
                <a:solidFill>
                  <a:srgbClr val="002060"/>
                </a:solidFill>
                <a:latin typeface="Arial"/>
                <a:ea typeface="Calibri"/>
                <a:cs typeface="Arial"/>
              </a:rPr>
              <a:t>test of pregnancy, not usually as it is uncomfortable for the woman. It can be done between the 6th and 10th weeks of gestation when the embryo only occupies the upper part of the uterus. The lower pint above the cervix is greatly softened and on bimanual examination almost allows the fingers to meet. </a:t>
            </a:r>
            <a:endParaRPr lang="en-US" sz="3000" dirty="0">
              <a:solidFill>
                <a:srgbClr val="002060"/>
              </a:solidFill>
              <a:ea typeface="Calibri"/>
              <a:cs typeface="Arial"/>
            </a:endParaRPr>
          </a:p>
          <a:p>
            <a:pPr marL="0" indent="0" algn="l">
              <a:buNone/>
            </a:pPr>
            <a:endParaRPr lang="en-US" dirty="0"/>
          </a:p>
        </p:txBody>
      </p:sp>
      <p:pic>
        <p:nvPicPr>
          <p:cNvPr id="5" name="Picture 4" descr="http://img.tfd.com/mk/H/X2604-H-16.png"/>
          <p:cNvPicPr/>
          <p:nvPr/>
        </p:nvPicPr>
        <p:blipFill>
          <a:blip r:embed="rId4">
            <a:extLst>
              <a:ext uri="{28A0092B-C50C-407E-A947-70E740481C1C}">
                <a14:useLocalDpi xmlns:a14="http://schemas.microsoft.com/office/drawing/2010/main" val="0"/>
              </a:ext>
            </a:extLst>
          </a:blip>
          <a:srcRect/>
          <a:stretch>
            <a:fillRect/>
          </a:stretch>
        </p:blipFill>
        <p:spPr bwMode="auto">
          <a:xfrm>
            <a:off x="3995936" y="4509120"/>
            <a:ext cx="3816424" cy="1906270"/>
          </a:xfrm>
          <a:prstGeom prst="rect">
            <a:avLst/>
          </a:prstGeom>
          <a:noFill/>
          <a:ln>
            <a:noFill/>
          </a:ln>
        </p:spPr>
      </p:pic>
    </p:spTree>
    <p:extLst>
      <p:ext uri="{BB962C8B-B14F-4D97-AF65-F5344CB8AC3E}">
        <p14:creationId xmlns:p14="http://schemas.microsoft.com/office/powerpoint/2010/main" val="1061837808"/>
      </p:ext>
    </p:extLst>
  </p:cSld>
  <p:clrMapOvr>
    <a:masterClrMapping/>
  </p:clrMapOvr>
  <p:transition>
    <p:wipe dir="u"/>
    <p:sndAc>
      <p:stSnd>
        <p:snd r:embed="rId2" name="camera.wav"/>
      </p:stSnd>
    </p:sndAc>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1"/>
            <a:ext cx="9144000" cy="6857999"/>
          </a:xfrm>
          <a:prstGeom prst="rect">
            <a:avLst/>
          </a:prstGeom>
          <a:noFill/>
        </p:spPr>
      </p:pic>
      <p:sp>
        <p:nvSpPr>
          <p:cNvPr id="3" name="Content Placeholder 2"/>
          <p:cNvSpPr>
            <a:spLocks noGrp="1"/>
          </p:cNvSpPr>
          <p:nvPr>
            <p:ph idx="1"/>
          </p:nvPr>
        </p:nvSpPr>
        <p:spPr>
          <a:xfrm>
            <a:off x="498376" y="1700808"/>
            <a:ext cx="8147248" cy="4525963"/>
          </a:xfrm>
        </p:spPr>
        <p:txBody>
          <a:bodyPr/>
          <a:lstStyle/>
          <a:p>
            <a:pPr marL="0" indent="0" algn="just" rtl="0">
              <a:buNone/>
            </a:pPr>
            <a:r>
              <a:rPr lang="en-US" sz="3600" dirty="0" smtClean="0">
                <a:latin typeface="Times New Roman"/>
                <a:ea typeface="Calibri"/>
              </a:rPr>
              <a:t>T</a:t>
            </a:r>
            <a:r>
              <a:rPr lang="en-US" dirty="0" smtClean="0">
                <a:latin typeface="Times New Roman"/>
                <a:ea typeface="Calibri"/>
              </a:rPr>
              <a:t>he </a:t>
            </a:r>
            <a:r>
              <a:rPr lang="en-US" dirty="0">
                <a:latin typeface="Times New Roman"/>
                <a:ea typeface="Calibri"/>
              </a:rPr>
              <a:t>branch of medicine concerned with pregnancy and childbirth, including the study of the physiologic and pathologic function of the female reproductive tract and the care of the mother and fetus throughout pregnancy, childbirth, and the immediate postpartum period.</a:t>
            </a:r>
            <a:endParaRPr lang="en-US" dirty="0">
              <a:solidFill>
                <a:srgbClr val="002060"/>
              </a:solidFill>
            </a:endParaRPr>
          </a:p>
        </p:txBody>
      </p:sp>
      <p:sp>
        <p:nvSpPr>
          <p:cNvPr id="4" name="Title 3"/>
          <p:cNvSpPr>
            <a:spLocks noGrp="1"/>
          </p:cNvSpPr>
          <p:nvPr>
            <p:ph type="title"/>
          </p:nvPr>
        </p:nvSpPr>
        <p:spPr/>
        <p:txBody>
          <a:bodyPr/>
          <a:lstStyle/>
          <a:p>
            <a:r>
              <a:rPr lang="en-US" b="1" dirty="0">
                <a:solidFill>
                  <a:srgbClr val="C00000"/>
                </a:solidFill>
                <a:latin typeface="Times New Roman"/>
                <a:ea typeface="Calibri"/>
              </a:rPr>
              <a:t>obstetrics</a:t>
            </a:r>
            <a:endParaRPr lang="ar-EG" dirty="0">
              <a:solidFill>
                <a:srgbClr val="C00000"/>
              </a:solidFill>
            </a:endParaRPr>
          </a:p>
        </p:txBody>
      </p:sp>
    </p:spTree>
    <p:extLst>
      <p:ext uri="{BB962C8B-B14F-4D97-AF65-F5344CB8AC3E}">
        <p14:creationId xmlns:p14="http://schemas.microsoft.com/office/powerpoint/2010/main" val="3840335447"/>
      </p:ext>
    </p:extLst>
  </p:cSld>
  <p:clrMapOvr>
    <a:masterClrMapping/>
  </p:clrMapOvr>
  <p:transition>
    <p:wipe dir="u"/>
    <p:sndAc>
      <p:stSnd>
        <p:snd r:embed="rId2" name="camera.wav"/>
      </p:stSnd>
    </p:sndAc>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611560" y="1379909"/>
            <a:ext cx="8075240" cy="4857403"/>
          </a:xfrm>
        </p:spPr>
        <p:txBody>
          <a:bodyPr/>
          <a:lstStyle/>
          <a:p>
            <a:pPr marL="3657600" lvl="8" indent="0" algn="l" rtl="0">
              <a:lnSpc>
                <a:spcPct val="115000"/>
              </a:lnSpc>
              <a:spcAft>
                <a:spcPts val="1000"/>
              </a:spcAft>
              <a:buNone/>
            </a:pPr>
            <a:r>
              <a:rPr lang="en-US" sz="3200" b="1" dirty="0" smtClean="0">
                <a:solidFill>
                  <a:srgbClr val="C00000"/>
                </a:solidFill>
                <a:latin typeface="Arial"/>
                <a:ea typeface="Calibri"/>
                <a:cs typeface="Arial"/>
              </a:rPr>
              <a:t>Labor</a:t>
            </a:r>
          </a:p>
          <a:p>
            <a:pPr marL="0" indent="0" algn="l" rtl="0">
              <a:lnSpc>
                <a:spcPct val="115000"/>
              </a:lnSpc>
              <a:spcAft>
                <a:spcPts val="1000"/>
              </a:spcAft>
              <a:buNone/>
            </a:pPr>
            <a:r>
              <a:rPr lang="en-US" dirty="0" smtClean="0">
                <a:solidFill>
                  <a:srgbClr val="002060"/>
                </a:solidFill>
                <a:latin typeface="Arial"/>
                <a:ea typeface="Calibri"/>
                <a:cs typeface="Arial"/>
              </a:rPr>
              <a:t>The </a:t>
            </a:r>
            <a:r>
              <a:rPr lang="en-US" dirty="0">
                <a:solidFill>
                  <a:srgbClr val="002060"/>
                </a:solidFill>
                <a:latin typeface="Arial"/>
                <a:ea typeface="Calibri"/>
                <a:cs typeface="Arial"/>
              </a:rPr>
              <a:t>physiological process by which the fetus is expelled from the uterus at term with normal appearance about 280 day after last menstrual date. It takes 4 stages</a:t>
            </a:r>
            <a:endParaRPr lang="en-US" sz="2000" dirty="0">
              <a:solidFill>
                <a:srgbClr val="002060"/>
              </a:solidFill>
              <a:ea typeface="Calibri"/>
              <a:cs typeface="Arial"/>
            </a:endParaRPr>
          </a:p>
          <a:p>
            <a:pPr algn="l" rtl="0"/>
            <a:endParaRPr lang="en-US" dirty="0">
              <a:solidFill>
                <a:srgbClr val="002060"/>
              </a:solidFill>
            </a:endParaRPr>
          </a:p>
        </p:txBody>
      </p:sp>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692696"/>
            <a:ext cx="8229600" cy="5433467"/>
          </a:xfrm>
        </p:spPr>
        <p:txBody>
          <a:bodyPr/>
          <a:lstStyle/>
          <a:p>
            <a:pPr marL="0" indent="0" algn="ctr" rtl="0">
              <a:lnSpc>
                <a:spcPct val="115000"/>
              </a:lnSpc>
              <a:spcAft>
                <a:spcPts val="1000"/>
              </a:spcAft>
              <a:buNone/>
            </a:pPr>
            <a:r>
              <a:rPr lang="en-US" b="1" dirty="0" smtClean="0">
                <a:solidFill>
                  <a:srgbClr val="C00000"/>
                </a:solidFill>
                <a:latin typeface="Arial"/>
                <a:ea typeface="Calibri"/>
                <a:cs typeface="Arial"/>
              </a:rPr>
              <a:t>Crowning</a:t>
            </a:r>
          </a:p>
          <a:p>
            <a:pPr marL="0" lvl="0" indent="0" algn="just" rtl="0">
              <a:lnSpc>
                <a:spcPct val="115000"/>
              </a:lnSpc>
              <a:spcAft>
                <a:spcPts val="1000"/>
              </a:spcAft>
              <a:buNone/>
            </a:pPr>
            <a:r>
              <a:rPr lang="en-US" dirty="0" smtClean="0">
                <a:latin typeface="Arial"/>
                <a:ea typeface="Calibri"/>
              </a:rPr>
              <a:t> </a:t>
            </a:r>
            <a:r>
              <a:rPr lang="en-US" dirty="0">
                <a:solidFill>
                  <a:srgbClr val="002060"/>
                </a:solidFill>
                <a:latin typeface="Arial"/>
                <a:ea typeface="Calibri"/>
              </a:rPr>
              <a:t>The moment during birth when the </a:t>
            </a:r>
            <a:r>
              <a:rPr lang="en-US" dirty="0" err="1">
                <a:solidFill>
                  <a:srgbClr val="002060"/>
                </a:solidFill>
                <a:latin typeface="Arial"/>
                <a:ea typeface="Calibri"/>
              </a:rPr>
              <a:t>suboccipito</a:t>
            </a:r>
            <a:r>
              <a:rPr lang="en-US" dirty="0">
                <a:solidFill>
                  <a:srgbClr val="002060"/>
                </a:solidFill>
                <a:latin typeface="Arial"/>
                <a:ea typeface="Calibri"/>
              </a:rPr>
              <a:t> </a:t>
            </a:r>
            <a:r>
              <a:rPr lang="en-US" dirty="0" err="1">
                <a:solidFill>
                  <a:srgbClr val="002060"/>
                </a:solidFill>
                <a:latin typeface="Arial"/>
                <a:ea typeface="Calibri"/>
              </a:rPr>
              <a:t>bregmatic</a:t>
            </a:r>
            <a:r>
              <a:rPr lang="en-US" dirty="0">
                <a:solidFill>
                  <a:srgbClr val="002060"/>
                </a:solidFill>
                <a:latin typeface="Arial"/>
                <a:ea typeface="Calibri"/>
              </a:rPr>
              <a:t> and </a:t>
            </a:r>
            <a:r>
              <a:rPr lang="en-US" dirty="0" err="1">
                <a:solidFill>
                  <a:srgbClr val="002060"/>
                </a:solidFill>
                <a:latin typeface="Arial"/>
                <a:ea typeface="Calibri"/>
              </a:rPr>
              <a:t>biparietal</a:t>
            </a:r>
            <a:r>
              <a:rPr lang="en-US" dirty="0">
                <a:solidFill>
                  <a:srgbClr val="002060"/>
                </a:solidFill>
                <a:latin typeface="Arial"/>
                <a:ea typeface="Calibri"/>
              </a:rPr>
              <a:t> diameters of the fetal head are distending the </a:t>
            </a:r>
            <a:r>
              <a:rPr lang="en-US" dirty="0" err="1">
                <a:solidFill>
                  <a:srgbClr val="002060"/>
                </a:solidFill>
                <a:latin typeface="Arial"/>
                <a:ea typeface="Calibri"/>
              </a:rPr>
              <a:t>vulval</a:t>
            </a:r>
            <a:r>
              <a:rPr lang="en-US" dirty="0">
                <a:solidFill>
                  <a:srgbClr val="002060"/>
                </a:solidFill>
                <a:latin typeface="Arial"/>
                <a:ea typeface="Calibri"/>
              </a:rPr>
              <a:t> ring and the head no longer recedes </a:t>
            </a:r>
            <a:r>
              <a:rPr lang="en-US" dirty="0" smtClean="0">
                <a:solidFill>
                  <a:srgbClr val="002060"/>
                </a:solidFill>
                <a:latin typeface="Arial"/>
                <a:ea typeface="Calibri"/>
              </a:rPr>
              <a:t>between contraction</a:t>
            </a:r>
            <a:r>
              <a:rPr lang="en-US" dirty="0">
                <a:solidFill>
                  <a:srgbClr val="002060"/>
                </a:solidFill>
                <a:latin typeface="Arial"/>
                <a:ea typeface="Calibri"/>
              </a:rPr>
              <a:t>s</a:t>
            </a:r>
            <a:endParaRPr lang="en-US" dirty="0">
              <a:solidFill>
                <a:srgbClr val="002060"/>
              </a:solidFill>
            </a:endParaRPr>
          </a:p>
          <a:p>
            <a:pPr marL="0" indent="0" algn="l" rtl="0">
              <a:lnSpc>
                <a:spcPct val="115000"/>
              </a:lnSpc>
              <a:spcAft>
                <a:spcPts val="1000"/>
              </a:spcAft>
              <a:buNone/>
            </a:pPr>
            <a:endParaRPr lang="en-US" dirty="0" smtClean="0">
              <a:solidFill>
                <a:srgbClr val="002060"/>
              </a:solidFill>
              <a:latin typeface="Arial"/>
              <a:ea typeface="Calibri"/>
            </a:endParaRPr>
          </a:p>
        </p:txBody>
      </p:sp>
      <p:pic>
        <p:nvPicPr>
          <p:cNvPr id="2050" name="Picture 2" descr="E:\crowning.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79912" y="4365104"/>
            <a:ext cx="2190750" cy="2085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836712"/>
            <a:ext cx="8229600" cy="5289451"/>
          </a:xfrm>
        </p:spPr>
        <p:txBody>
          <a:bodyPr/>
          <a:lstStyle/>
          <a:p>
            <a:pPr marL="0" indent="0" algn="l" rtl="0">
              <a:lnSpc>
                <a:spcPct val="115000"/>
              </a:lnSpc>
              <a:spcAft>
                <a:spcPts val="1000"/>
              </a:spcAft>
              <a:buNone/>
            </a:pPr>
            <a:r>
              <a:rPr lang="en-US" b="1" dirty="0" smtClean="0">
                <a:solidFill>
                  <a:srgbClr val="C00000"/>
                </a:solidFill>
                <a:latin typeface="Arial"/>
                <a:ea typeface="Calibri"/>
                <a:cs typeface="Arial"/>
              </a:rPr>
              <a:t>Dilatation</a:t>
            </a:r>
          </a:p>
          <a:p>
            <a:pPr marL="0" indent="0" algn="just" rtl="0">
              <a:lnSpc>
                <a:spcPct val="115000"/>
              </a:lnSpc>
              <a:spcAft>
                <a:spcPts val="1000"/>
              </a:spcAft>
              <a:buNone/>
            </a:pPr>
            <a:r>
              <a:rPr lang="en-US" dirty="0" smtClean="0">
                <a:solidFill>
                  <a:srgbClr val="002060"/>
                </a:solidFill>
                <a:latin typeface="Arial"/>
                <a:ea typeface="Calibri"/>
              </a:rPr>
              <a:t>Stretching </a:t>
            </a:r>
            <a:r>
              <a:rPr lang="en-US" dirty="0">
                <a:solidFill>
                  <a:srgbClr val="002060"/>
                </a:solidFill>
                <a:latin typeface="Arial"/>
                <a:ea typeface="Calibri"/>
              </a:rPr>
              <a:t>of either an orifice of an organ. It may be </a:t>
            </a:r>
            <a:r>
              <a:rPr lang="en-US" sz="2800" dirty="0">
                <a:solidFill>
                  <a:srgbClr val="002060"/>
                </a:solidFill>
                <a:latin typeface="Arial"/>
                <a:ea typeface="Calibri"/>
              </a:rPr>
              <a:t>natural as in the cervix during the first stage of labor, or artificial as in the curettage of the uterine cavity</a:t>
            </a:r>
            <a:endParaRPr lang="en-US" sz="2800" dirty="0">
              <a:solidFill>
                <a:srgbClr val="002060"/>
              </a:solidFill>
            </a:endParaRPr>
          </a:p>
        </p:txBody>
      </p:sp>
      <p:pic>
        <p:nvPicPr>
          <p:cNvPr id="3074" name="Picture 2" descr="E:\dilatation.g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75856" y="3782292"/>
            <a:ext cx="4752528" cy="19240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260648"/>
            <a:ext cx="8229600" cy="4525963"/>
          </a:xfrm>
        </p:spPr>
        <p:txBody>
          <a:bodyPr>
            <a:normAutofit fontScale="85000" lnSpcReduction="10000"/>
          </a:bodyPr>
          <a:lstStyle/>
          <a:p>
            <a:pPr marL="0" indent="0" algn="ctr" rtl="0">
              <a:lnSpc>
                <a:spcPct val="115000"/>
              </a:lnSpc>
              <a:spcAft>
                <a:spcPts val="1000"/>
              </a:spcAft>
              <a:buNone/>
            </a:pPr>
            <a:r>
              <a:rPr lang="en-US" b="1" dirty="0" smtClean="0">
                <a:solidFill>
                  <a:srgbClr val="C00000"/>
                </a:solidFill>
                <a:latin typeface="Arial"/>
                <a:ea typeface="Calibri"/>
                <a:cs typeface="Arial"/>
              </a:rPr>
              <a:t>Delivery</a:t>
            </a:r>
          </a:p>
          <a:p>
            <a:pPr marL="0" indent="0" algn="l" rtl="0">
              <a:lnSpc>
                <a:spcPct val="115000"/>
              </a:lnSpc>
              <a:spcAft>
                <a:spcPts val="1000"/>
              </a:spcAft>
              <a:buNone/>
            </a:pPr>
            <a:r>
              <a:rPr lang="en-US" dirty="0" smtClean="0">
                <a:latin typeface="Arial"/>
                <a:ea typeface="Calibri"/>
                <a:cs typeface="Arial"/>
              </a:rPr>
              <a:t> </a:t>
            </a:r>
            <a:r>
              <a:rPr lang="en-US" sz="2800" dirty="0">
                <a:solidFill>
                  <a:srgbClr val="002060"/>
                </a:solidFill>
                <a:latin typeface="Arial"/>
                <a:ea typeface="Calibri"/>
                <a:cs typeface="Arial"/>
              </a:rPr>
              <a:t>Natural expulsion or extraction of the Infant, placenta and fetal membranes at birth.</a:t>
            </a:r>
            <a:endParaRPr lang="en-US" sz="2800" dirty="0">
              <a:solidFill>
                <a:srgbClr val="002060"/>
              </a:solidFill>
              <a:ea typeface="Calibri"/>
              <a:cs typeface="Arial"/>
            </a:endParaRPr>
          </a:p>
          <a:p>
            <a:pPr marL="0" indent="0" algn="ctr" rtl="0">
              <a:lnSpc>
                <a:spcPct val="115000"/>
              </a:lnSpc>
              <a:spcAft>
                <a:spcPts val="1000"/>
              </a:spcAft>
              <a:buNone/>
              <a:tabLst>
                <a:tab pos="2113280" algn="l"/>
              </a:tabLst>
            </a:pPr>
            <a:r>
              <a:rPr lang="en-US" sz="3800" b="1" dirty="0">
                <a:solidFill>
                  <a:srgbClr val="C00000"/>
                </a:solidFill>
                <a:latin typeface="Arial"/>
                <a:ea typeface="Calibri"/>
                <a:cs typeface="Arial"/>
              </a:rPr>
              <a:t>Disproportion </a:t>
            </a:r>
            <a:r>
              <a:rPr lang="en-US" b="1" dirty="0">
                <a:solidFill>
                  <a:srgbClr val="7030A0"/>
                </a:solidFill>
                <a:latin typeface="Arial"/>
                <a:ea typeface="Calibri"/>
                <a:cs typeface="Arial"/>
              </a:rPr>
              <a:t>	</a:t>
            </a:r>
            <a:endParaRPr lang="en-US" sz="2000" dirty="0">
              <a:ea typeface="Calibri"/>
              <a:cs typeface="Arial"/>
            </a:endParaRPr>
          </a:p>
          <a:p>
            <a:pPr lvl="0" algn="just">
              <a:lnSpc>
                <a:spcPct val="115000"/>
              </a:lnSpc>
              <a:spcAft>
                <a:spcPts val="1000"/>
              </a:spcAft>
              <a:buFont typeface="Times New Roman"/>
              <a:buChar char=""/>
              <a:tabLst>
                <a:tab pos="457200" algn="l"/>
              </a:tabLst>
            </a:pPr>
            <a:r>
              <a:rPr lang="en-US" dirty="0">
                <a:latin typeface="Arial"/>
                <a:ea typeface="Calibri"/>
                <a:cs typeface="Arial"/>
              </a:rPr>
              <a:t> </a:t>
            </a:r>
            <a:r>
              <a:rPr lang="en-US" dirty="0">
                <a:solidFill>
                  <a:srgbClr val="002060"/>
                </a:solidFill>
                <a:latin typeface="Arial"/>
                <a:ea typeface="Calibri"/>
                <a:cs typeface="Arial"/>
              </a:rPr>
              <a:t>Lack of harmony, or lock of a proper relationship between one object and another. In obstetrics, this is refers to disparity between the fetal head and the pelvis of the mother through which it is to pass.</a:t>
            </a:r>
            <a:endParaRPr lang="en-US" sz="2000" dirty="0">
              <a:solidFill>
                <a:srgbClr val="002060"/>
              </a:solidFill>
              <a:ea typeface="Calibri"/>
              <a:cs typeface="Arial"/>
            </a:endParaRPr>
          </a:p>
          <a:p>
            <a:pPr marL="0" indent="0" algn="l">
              <a:buNone/>
            </a:pPr>
            <a:endParaRPr lang="en-US" dirty="0">
              <a:solidFill>
                <a:srgbClr val="002060"/>
              </a:solidFill>
            </a:endParaRPr>
          </a:p>
        </p:txBody>
      </p:sp>
      <p:pic>
        <p:nvPicPr>
          <p:cNvPr id="4098" name="Picture 2" descr="E:\xc.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23928" y="4509120"/>
            <a:ext cx="2130508" cy="16169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35251"/>
      </p:ext>
    </p:extLst>
  </p:cSld>
  <p:clrMapOvr>
    <a:masterClrMapping/>
  </p:clrMapOvr>
  <p:transition>
    <p:wipe dir="u"/>
    <p:sndAc>
      <p:stSnd>
        <p:snd r:embed="rId2" name="camera.wav"/>
      </p:stSnd>
    </p:sndAc>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396458"/>
            <a:ext cx="8229600" cy="5937523"/>
          </a:xfrm>
        </p:spPr>
        <p:txBody>
          <a:bodyPr>
            <a:normAutofit/>
          </a:bodyPr>
          <a:lstStyle/>
          <a:p>
            <a:pPr marL="0" indent="0" algn="ctr" rtl="0">
              <a:lnSpc>
                <a:spcPct val="115000"/>
              </a:lnSpc>
              <a:spcAft>
                <a:spcPts val="1000"/>
              </a:spcAft>
              <a:buNone/>
            </a:pPr>
            <a:r>
              <a:rPr lang="en-US" b="1" dirty="0" smtClean="0">
                <a:solidFill>
                  <a:srgbClr val="C00000"/>
                </a:solidFill>
                <a:latin typeface="Arial"/>
                <a:ea typeface="Calibri"/>
                <a:cs typeface="Arial"/>
              </a:rPr>
              <a:t>Effacement</a:t>
            </a:r>
          </a:p>
          <a:p>
            <a:pPr marL="0" indent="0" algn="just" rtl="0">
              <a:lnSpc>
                <a:spcPct val="115000"/>
              </a:lnSpc>
              <a:spcAft>
                <a:spcPts val="1000"/>
              </a:spcAft>
              <a:buNone/>
            </a:pPr>
            <a:r>
              <a:rPr lang="en-US" dirty="0" smtClean="0">
                <a:latin typeface="Arial"/>
                <a:ea typeface="Calibri"/>
                <a:cs typeface="Arial"/>
              </a:rPr>
              <a:t> </a:t>
            </a:r>
            <a:r>
              <a:rPr lang="en-US" dirty="0">
                <a:solidFill>
                  <a:srgbClr val="002060"/>
                </a:solidFill>
                <a:latin typeface="Arial"/>
                <a:ea typeface="Calibri"/>
                <a:cs typeface="Arial"/>
              </a:rPr>
              <a:t>"Taking up" of the cervix. The process by which the internal </a:t>
            </a:r>
            <a:r>
              <a:rPr lang="en-US" dirty="0" err="1">
                <a:solidFill>
                  <a:srgbClr val="002060"/>
                </a:solidFill>
                <a:latin typeface="Arial"/>
                <a:ea typeface="Calibri"/>
                <a:cs typeface="Arial"/>
              </a:rPr>
              <a:t>os</a:t>
            </a:r>
            <a:r>
              <a:rPr lang="en-US" dirty="0">
                <a:solidFill>
                  <a:srgbClr val="002060"/>
                </a:solidFill>
                <a:latin typeface="Arial"/>
                <a:ea typeface="Calibri"/>
                <a:cs typeface="Arial"/>
              </a:rPr>
              <a:t> dilates, so opening out the cervical canal. This process Precedes cervical dilatation in the </a:t>
            </a:r>
            <a:r>
              <a:rPr lang="en-US" dirty="0" err="1">
                <a:solidFill>
                  <a:srgbClr val="002060"/>
                </a:solidFill>
                <a:latin typeface="Arial"/>
                <a:ea typeface="Calibri"/>
                <a:cs typeface="Arial"/>
              </a:rPr>
              <a:t>primigravida</a:t>
            </a:r>
            <a:r>
              <a:rPr lang="en-US" dirty="0">
                <a:solidFill>
                  <a:srgbClr val="002060"/>
                </a:solidFill>
                <a:latin typeface="Arial"/>
                <a:ea typeface="Calibri"/>
                <a:cs typeface="Arial"/>
              </a:rPr>
              <a:t>. Which both occur simultaneously in a multigravida during labor.</a:t>
            </a:r>
            <a:endParaRPr lang="en-US" sz="2000" dirty="0">
              <a:solidFill>
                <a:srgbClr val="002060"/>
              </a:solidFill>
              <a:ea typeface="Calibri"/>
              <a:cs typeface="Arial"/>
            </a:endParaRPr>
          </a:p>
          <a:p>
            <a:pPr marL="0" indent="0" algn="l">
              <a:buNone/>
            </a:pPr>
            <a:endParaRPr lang="en-US" dirty="0"/>
          </a:p>
        </p:txBody>
      </p:sp>
      <p:pic>
        <p:nvPicPr>
          <p:cNvPr id="5122" name="Picture 2" descr="E:\xas.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47864" y="4293096"/>
            <a:ext cx="3314700" cy="1381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03335251"/>
      </p:ext>
    </p:extLst>
  </p:cSld>
  <p:clrMapOvr>
    <a:masterClrMapping/>
  </p:clrMapOvr>
  <p:transition>
    <p:wipe dir="u"/>
    <p:sndAc>
      <p:stSnd>
        <p:snd r:embed="rId2" name="camera.wav"/>
      </p:stSnd>
    </p:sndAc>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764704"/>
            <a:ext cx="8229600" cy="4237931"/>
          </a:xfrm>
        </p:spPr>
        <p:txBody>
          <a:bodyPr/>
          <a:lstStyle/>
          <a:p>
            <a:pPr marL="0" indent="0" algn="ctr" rtl="0">
              <a:lnSpc>
                <a:spcPct val="115000"/>
              </a:lnSpc>
              <a:spcAft>
                <a:spcPts val="1000"/>
              </a:spcAft>
              <a:buNone/>
            </a:pPr>
            <a:r>
              <a:rPr lang="en-US" b="1" dirty="0" smtClean="0">
                <a:solidFill>
                  <a:srgbClr val="C00000"/>
                </a:solidFill>
                <a:latin typeface="Arial"/>
                <a:ea typeface="Calibri"/>
                <a:cs typeface="Arial"/>
              </a:rPr>
              <a:t>Contraction</a:t>
            </a:r>
            <a:endParaRPr lang="en-US" sz="2000" dirty="0">
              <a:solidFill>
                <a:srgbClr val="C00000"/>
              </a:solidFill>
              <a:ea typeface="Calibri"/>
              <a:cs typeface="Arial"/>
            </a:endParaRPr>
          </a:p>
          <a:p>
            <a:pPr lvl="0" algn="just" rtl="0">
              <a:lnSpc>
                <a:spcPct val="115000"/>
              </a:lnSpc>
              <a:spcAft>
                <a:spcPts val="1000"/>
              </a:spcAft>
              <a:buFont typeface="Times New Roman"/>
              <a:buChar char=""/>
              <a:tabLst>
                <a:tab pos="457200" algn="l"/>
              </a:tabLst>
            </a:pPr>
            <a:r>
              <a:rPr lang="en-US" dirty="0">
                <a:latin typeface="Arial"/>
                <a:ea typeface="Calibri"/>
                <a:cs typeface="Arial"/>
              </a:rPr>
              <a:t> </a:t>
            </a:r>
            <a:r>
              <a:rPr lang="en-US" dirty="0">
                <a:solidFill>
                  <a:srgbClr val="002060"/>
                </a:solidFill>
                <a:latin typeface="Arial"/>
                <a:ea typeface="Calibri"/>
                <a:cs typeface="Arial"/>
              </a:rPr>
              <a:t>A temporary shortening of the muscle fibered, which returns to its original length during relaxation. During labor they may and generally become painful and are accompanied by retraction</a:t>
            </a:r>
            <a:r>
              <a:rPr lang="en-US" dirty="0" smtClean="0">
                <a:solidFill>
                  <a:srgbClr val="002060"/>
                </a:solidFill>
                <a:latin typeface="Arial"/>
                <a:ea typeface="Calibri"/>
                <a:cs typeface="Arial"/>
              </a:rPr>
              <a:t>.</a:t>
            </a:r>
            <a:endParaRPr lang="en-US" sz="2000" dirty="0">
              <a:solidFill>
                <a:srgbClr val="002060"/>
              </a:solidFill>
              <a:ea typeface="Calibri"/>
              <a:cs typeface="Arial"/>
            </a:endParaRPr>
          </a:p>
        </p:txBody>
      </p:sp>
    </p:spTree>
    <p:extLst>
      <p:ext uri="{BB962C8B-B14F-4D97-AF65-F5344CB8AC3E}">
        <p14:creationId xmlns:p14="http://schemas.microsoft.com/office/powerpoint/2010/main" val="2072063599"/>
      </p:ext>
    </p:extLst>
  </p:cSld>
  <p:clrMapOvr>
    <a:masterClrMapping/>
  </p:clrMapOvr>
  <p:transition>
    <p:wipe dir="u"/>
    <p:sndAc>
      <p:stSnd>
        <p:snd r:embed="rId2" name="camera.wav"/>
      </p:stSnd>
    </p:sndAc>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2" name="Title 1"/>
          <p:cNvSpPr>
            <a:spLocks noGrp="1"/>
          </p:cNvSpPr>
          <p:nvPr>
            <p:ph type="title"/>
          </p:nvPr>
        </p:nvSpPr>
        <p:spPr/>
        <p:txBody>
          <a:bodyPr>
            <a:normAutofit/>
          </a:bodyPr>
          <a:lstStyle/>
          <a:p>
            <a:r>
              <a:rPr lang="en-US" sz="3200" b="1" dirty="0">
                <a:solidFill>
                  <a:srgbClr val="C00000"/>
                </a:solidFill>
                <a:latin typeface="Arial"/>
                <a:ea typeface="Calibri"/>
              </a:rPr>
              <a:t>Placenta</a:t>
            </a:r>
            <a:endParaRPr lang="en-US" sz="3200" dirty="0">
              <a:solidFill>
                <a:srgbClr val="C00000"/>
              </a:solidFill>
            </a:endParaRPr>
          </a:p>
        </p:txBody>
      </p:sp>
      <p:sp>
        <p:nvSpPr>
          <p:cNvPr id="3" name="Content Placeholder 2"/>
          <p:cNvSpPr>
            <a:spLocks noGrp="1"/>
          </p:cNvSpPr>
          <p:nvPr>
            <p:ph idx="1"/>
          </p:nvPr>
        </p:nvSpPr>
        <p:spPr>
          <a:xfrm>
            <a:off x="457200" y="1320776"/>
            <a:ext cx="8229600" cy="4525963"/>
          </a:xfrm>
        </p:spPr>
        <p:txBody>
          <a:bodyPr>
            <a:normAutofit/>
          </a:bodyPr>
          <a:lstStyle/>
          <a:p>
            <a:pPr marL="0" lvl="0" indent="0" algn="l">
              <a:buNone/>
            </a:pPr>
            <a:r>
              <a:rPr lang="en-US" dirty="0" smtClean="0">
                <a:latin typeface="Arial"/>
                <a:ea typeface="Calibri"/>
              </a:rPr>
              <a:t> </a:t>
            </a:r>
            <a:r>
              <a:rPr lang="en-US" sz="2800" dirty="0" smtClean="0">
                <a:solidFill>
                  <a:srgbClr val="002060"/>
                </a:solidFill>
                <a:latin typeface="Arial"/>
                <a:ea typeface="Calibri"/>
              </a:rPr>
              <a:t>A</a:t>
            </a:r>
            <a:r>
              <a:rPr lang="en-US" dirty="0" smtClean="0">
                <a:solidFill>
                  <a:srgbClr val="002060"/>
                </a:solidFill>
                <a:latin typeface="Arial"/>
                <a:ea typeface="Calibri"/>
              </a:rPr>
              <a:t> </a:t>
            </a:r>
            <a:r>
              <a:rPr lang="en-US" sz="2800" dirty="0" smtClean="0">
                <a:solidFill>
                  <a:srgbClr val="002060"/>
                </a:solidFill>
                <a:latin typeface="Arial"/>
                <a:ea typeface="Calibri"/>
              </a:rPr>
              <a:t>flat organ measuring 17.5-20  cm in diameter and 2.5 cm in thickness. It weighs approximately one – sixth of the baby's birth weight at full term. It is formed by the 12th week of pregnancy. Its functions to transmit oxygen and nutrients from the maternal blood to the fetus and to excrete carbon dioxide and other waste products of metabolism from the fetus to the mother.</a:t>
            </a:r>
            <a:r>
              <a:rPr lang="en-US" dirty="0" smtClean="0">
                <a:solidFill>
                  <a:srgbClr val="002060"/>
                </a:solidFill>
                <a:latin typeface="Arial"/>
                <a:ea typeface="Calibri"/>
              </a:rPr>
              <a:t> It</a:t>
            </a:r>
            <a:r>
              <a:rPr lang="en-US" sz="2800" dirty="0" smtClean="0">
                <a:solidFill>
                  <a:srgbClr val="002060"/>
                </a:solidFill>
                <a:latin typeface="Arial"/>
                <a:ea typeface="Calibri"/>
              </a:rPr>
              <a:t> also acts </a:t>
            </a:r>
            <a:r>
              <a:rPr lang="en-US" dirty="0" smtClean="0">
                <a:solidFill>
                  <a:srgbClr val="002060"/>
                </a:solidFill>
                <a:latin typeface="Arial"/>
                <a:ea typeface="Calibri"/>
              </a:rPr>
              <a:t>as a </a:t>
            </a:r>
            <a:r>
              <a:rPr lang="en-US" sz="2800" dirty="0" smtClean="0">
                <a:solidFill>
                  <a:srgbClr val="002060"/>
                </a:solidFill>
                <a:latin typeface="Arial"/>
                <a:ea typeface="Calibri"/>
              </a:rPr>
              <a:t>barrier to some </a:t>
            </a:r>
            <a:r>
              <a:rPr lang="en-US" dirty="0">
                <a:solidFill>
                  <a:srgbClr val="002060"/>
                </a:solidFill>
                <a:latin typeface="Arial"/>
                <a:ea typeface="Calibri"/>
              </a:rPr>
              <a:t>infections</a:t>
            </a:r>
            <a:endParaRPr lang="en-US" dirty="0">
              <a:solidFill>
                <a:srgbClr val="002060"/>
              </a:solidFill>
            </a:endParaRPr>
          </a:p>
          <a:p>
            <a:pPr marL="0" indent="0" algn="l">
              <a:buNone/>
            </a:pPr>
            <a:endParaRPr lang="en-US" sz="2800" dirty="0">
              <a:solidFill>
                <a:srgbClr val="002060"/>
              </a:solidFill>
            </a:endParaRPr>
          </a:p>
        </p:txBody>
      </p:sp>
      <p:pic>
        <p:nvPicPr>
          <p:cNvPr id="5" name="Picture 2" descr="E:\placenta.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48064" y="5157192"/>
            <a:ext cx="2664296" cy="108012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63599"/>
      </p:ext>
    </p:extLst>
  </p:cSld>
  <p:clrMapOvr>
    <a:masterClrMapping/>
  </p:clrMapOvr>
  <p:transition>
    <p:wipe dir="u"/>
    <p:sndAc>
      <p:stSnd>
        <p:snd r:embed="rId2" name="camera.wav"/>
      </p:stSnd>
    </p:sndAc>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651164"/>
            <a:ext cx="8229600" cy="5474999"/>
          </a:xfrm>
        </p:spPr>
        <p:txBody>
          <a:bodyPr>
            <a:normAutofit fontScale="92500" lnSpcReduction="10000"/>
          </a:bodyPr>
          <a:lstStyle/>
          <a:p>
            <a:pPr marL="0" indent="0" algn="ctr" rtl="0">
              <a:lnSpc>
                <a:spcPct val="115000"/>
              </a:lnSpc>
              <a:spcAft>
                <a:spcPts val="1000"/>
              </a:spcAft>
              <a:buNone/>
            </a:pPr>
            <a:r>
              <a:rPr lang="en-US" b="1" dirty="0">
                <a:solidFill>
                  <a:srgbClr val="C00000"/>
                </a:solidFill>
                <a:latin typeface="Arial"/>
                <a:ea typeface="Calibri"/>
                <a:cs typeface="Arial"/>
              </a:rPr>
              <a:t>Braxton Hicks </a:t>
            </a:r>
            <a:r>
              <a:rPr lang="en-US" b="1" dirty="0" smtClean="0">
                <a:solidFill>
                  <a:srgbClr val="C00000"/>
                </a:solidFill>
                <a:latin typeface="Arial"/>
                <a:ea typeface="Calibri"/>
                <a:cs typeface="Arial"/>
              </a:rPr>
              <a:t>Contractions</a:t>
            </a:r>
          </a:p>
          <a:p>
            <a:pPr marL="0" indent="0" algn="just" rtl="0">
              <a:lnSpc>
                <a:spcPct val="115000"/>
              </a:lnSpc>
              <a:spcAft>
                <a:spcPts val="1000"/>
              </a:spcAft>
              <a:buNone/>
            </a:pPr>
            <a:r>
              <a:rPr lang="en-US" dirty="0" smtClean="0">
                <a:latin typeface="Arial"/>
                <a:ea typeface="Calibri"/>
                <a:cs typeface="Arial"/>
              </a:rPr>
              <a:t> </a:t>
            </a:r>
            <a:r>
              <a:rPr lang="en-US" sz="3000" dirty="0">
                <a:solidFill>
                  <a:srgbClr val="002060"/>
                </a:solidFill>
                <a:latin typeface="Arial"/>
                <a:ea typeface="Calibri"/>
                <a:cs typeface="Arial"/>
              </a:rPr>
              <a:t>Painless, irregular uterine contractions occurring during pregnancy, as the pregnancy advances; they gradually increase in intensity and frequency and become more rhythmic during the third trimester. They are often mistaken for true </a:t>
            </a:r>
            <a:r>
              <a:rPr lang="en-US" sz="3000" dirty="0" err="1">
                <a:solidFill>
                  <a:srgbClr val="002060"/>
                </a:solidFill>
                <a:latin typeface="Arial"/>
                <a:ea typeface="Calibri"/>
                <a:cs typeface="Arial"/>
              </a:rPr>
              <a:t>labour</a:t>
            </a:r>
            <a:r>
              <a:rPr lang="en-US" sz="3000" dirty="0">
                <a:solidFill>
                  <a:srgbClr val="002060"/>
                </a:solidFill>
                <a:latin typeface="Arial"/>
                <a:ea typeface="Calibri"/>
                <a:cs typeface="Arial"/>
              </a:rPr>
              <a:t> pain and some – times referred to as "False labor</a:t>
            </a:r>
            <a:r>
              <a:rPr lang="en-US" dirty="0">
                <a:solidFill>
                  <a:srgbClr val="002060"/>
                </a:solidFill>
                <a:latin typeface="Arial"/>
                <a:ea typeface="Calibri"/>
                <a:cs typeface="Arial"/>
              </a:rPr>
              <a:t>“</a:t>
            </a:r>
            <a:endParaRPr lang="en-US" sz="2000" dirty="0">
              <a:solidFill>
                <a:srgbClr val="002060"/>
              </a:solidFill>
              <a:ea typeface="Calibri"/>
              <a:cs typeface="Arial"/>
            </a:endParaRPr>
          </a:p>
          <a:p>
            <a:pPr marL="0" indent="0" algn="ctr" rtl="0">
              <a:lnSpc>
                <a:spcPct val="115000"/>
              </a:lnSpc>
              <a:spcAft>
                <a:spcPts val="1000"/>
              </a:spcAft>
              <a:buNone/>
            </a:pPr>
            <a:r>
              <a:rPr lang="en-US" sz="3500" b="1" dirty="0" err="1" smtClean="0">
                <a:solidFill>
                  <a:srgbClr val="C00000"/>
                </a:solidFill>
                <a:latin typeface="Arial"/>
                <a:ea typeface="Calibri"/>
                <a:cs typeface="Arial"/>
              </a:rPr>
              <a:t>Atony</a:t>
            </a:r>
            <a:endParaRPr lang="en-US" sz="3500" dirty="0">
              <a:solidFill>
                <a:srgbClr val="C00000"/>
              </a:solidFill>
              <a:ea typeface="Calibri"/>
              <a:cs typeface="Arial"/>
            </a:endParaRPr>
          </a:p>
          <a:p>
            <a:pPr lvl="0" algn="l">
              <a:lnSpc>
                <a:spcPct val="115000"/>
              </a:lnSpc>
              <a:spcAft>
                <a:spcPts val="1000"/>
              </a:spcAft>
              <a:buFont typeface="Times New Roman"/>
              <a:buChar char=""/>
              <a:tabLst>
                <a:tab pos="457200" algn="l"/>
              </a:tabLst>
            </a:pPr>
            <a:r>
              <a:rPr lang="en-US" dirty="0">
                <a:solidFill>
                  <a:srgbClr val="002060"/>
                </a:solidFill>
                <a:latin typeface="Arial"/>
                <a:ea typeface="Calibri"/>
                <a:cs typeface="Arial"/>
              </a:rPr>
              <a:t> Lack of muscle tone</a:t>
            </a:r>
            <a:endParaRPr lang="en-US" sz="2000" dirty="0">
              <a:solidFill>
                <a:srgbClr val="002060"/>
              </a:solidFill>
              <a:ea typeface="Calibri"/>
              <a:cs typeface="Arial"/>
            </a:endParaRPr>
          </a:p>
          <a:p>
            <a:pPr marL="0" indent="0" algn="l">
              <a:buNone/>
            </a:pPr>
            <a:endParaRPr lang="en-US" dirty="0">
              <a:solidFill>
                <a:srgbClr val="002060"/>
              </a:solidFill>
            </a:endParaRPr>
          </a:p>
        </p:txBody>
      </p:sp>
    </p:spTree>
    <p:extLst>
      <p:ext uri="{BB962C8B-B14F-4D97-AF65-F5344CB8AC3E}">
        <p14:creationId xmlns:p14="http://schemas.microsoft.com/office/powerpoint/2010/main" val="2072063599"/>
      </p:ext>
    </p:extLst>
  </p:cSld>
  <p:clrMapOvr>
    <a:masterClrMapping/>
  </p:clrMapOvr>
  <p:transition>
    <p:wipe dir="u"/>
    <p:sndAc>
      <p:stSnd>
        <p:snd r:embed="rId2" name="camera.wav"/>
      </p:stSnd>
    </p:sndAc>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332657"/>
            <a:ext cx="8229600" cy="4320480"/>
          </a:xfrm>
        </p:spPr>
        <p:txBody>
          <a:bodyPr>
            <a:normAutofit fontScale="55000" lnSpcReduction="20000"/>
          </a:bodyPr>
          <a:lstStyle/>
          <a:p>
            <a:pPr marL="3657600" lvl="8" indent="0" algn="l" rtl="0">
              <a:lnSpc>
                <a:spcPct val="115000"/>
              </a:lnSpc>
              <a:spcAft>
                <a:spcPts val="1000"/>
              </a:spcAft>
              <a:buNone/>
            </a:pPr>
            <a:r>
              <a:rPr lang="en-US" sz="4600" b="1" dirty="0" smtClean="0">
                <a:solidFill>
                  <a:srgbClr val="C00000"/>
                </a:solidFill>
                <a:latin typeface="Arial"/>
                <a:ea typeface="Calibri"/>
                <a:cs typeface="Arial"/>
              </a:rPr>
              <a:t>Quickening</a:t>
            </a:r>
            <a:endParaRPr lang="en-US" sz="4600" dirty="0">
              <a:solidFill>
                <a:srgbClr val="C00000"/>
              </a:solidFill>
              <a:ea typeface="Calibri"/>
              <a:cs typeface="Arial"/>
            </a:endParaRPr>
          </a:p>
          <a:p>
            <a:pPr lvl="0" algn="just">
              <a:lnSpc>
                <a:spcPct val="115000"/>
              </a:lnSpc>
              <a:spcAft>
                <a:spcPts val="1000"/>
              </a:spcAft>
              <a:buFont typeface="Times New Roman"/>
              <a:buChar char=""/>
              <a:tabLst>
                <a:tab pos="457200" algn="l"/>
              </a:tabLst>
            </a:pPr>
            <a:r>
              <a:rPr lang="en-US" sz="4500" dirty="0">
                <a:solidFill>
                  <a:srgbClr val="002060"/>
                </a:solidFill>
                <a:latin typeface="Arial"/>
                <a:ea typeface="Calibri"/>
                <a:cs typeface="Arial"/>
              </a:rPr>
              <a:t>The first perceptible fetal movement, felt by the mother at approximately the 18th to 20th week in </a:t>
            </a:r>
            <a:r>
              <a:rPr lang="en-US" sz="4500" dirty="0" err="1">
                <a:solidFill>
                  <a:srgbClr val="002060"/>
                </a:solidFill>
                <a:latin typeface="Arial"/>
                <a:ea typeface="Calibri"/>
                <a:cs typeface="Arial"/>
              </a:rPr>
              <a:t>primi</a:t>
            </a:r>
            <a:r>
              <a:rPr lang="en-US" sz="4500" dirty="0">
                <a:solidFill>
                  <a:srgbClr val="002060"/>
                </a:solidFill>
                <a:latin typeface="Arial"/>
                <a:ea typeface="Calibri"/>
                <a:cs typeface="Arial"/>
              </a:rPr>
              <a:t> </a:t>
            </a:r>
            <a:r>
              <a:rPr lang="en-US" sz="4500" dirty="0" err="1">
                <a:solidFill>
                  <a:srgbClr val="002060"/>
                </a:solidFill>
                <a:latin typeface="Arial"/>
                <a:ea typeface="Calibri"/>
                <a:cs typeface="Arial"/>
              </a:rPr>
              <a:t>gravida</a:t>
            </a:r>
            <a:r>
              <a:rPr lang="en-US" sz="4500" dirty="0">
                <a:solidFill>
                  <a:srgbClr val="002060"/>
                </a:solidFill>
                <a:latin typeface="Arial"/>
                <a:ea typeface="Calibri"/>
                <a:cs typeface="Arial"/>
              </a:rPr>
              <a:t> and recognized at 16th week in </a:t>
            </a:r>
            <a:r>
              <a:rPr lang="en-US" sz="4500" dirty="0" smtClean="0">
                <a:solidFill>
                  <a:srgbClr val="002060"/>
                </a:solidFill>
                <a:latin typeface="Arial"/>
                <a:ea typeface="Calibri"/>
                <a:cs typeface="Arial"/>
              </a:rPr>
              <a:t>multigravida</a:t>
            </a:r>
            <a:r>
              <a:rPr lang="en-US" sz="3600" dirty="0">
                <a:solidFill>
                  <a:srgbClr val="002060"/>
                </a:solidFill>
                <a:latin typeface="Arial"/>
                <a:ea typeface="Calibri"/>
                <a:cs typeface="Arial"/>
              </a:rPr>
              <a:t>.</a:t>
            </a:r>
            <a:endParaRPr lang="en-US" sz="3600" dirty="0">
              <a:solidFill>
                <a:srgbClr val="002060"/>
              </a:solidFill>
              <a:ea typeface="Calibri"/>
              <a:cs typeface="Arial"/>
            </a:endParaRPr>
          </a:p>
          <a:p>
            <a:pPr marL="0" indent="0" algn="ctr" rtl="0">
              <a:lnSpc>
                <a:spcPct val="115000"/>
              </a:lnSpc>
              <a:spcAft>
                <a:spcPts val="1000"/>
              </a:spcAft>
              <a:buNone/>
            </a:pPr>
            <a:r>
              <a:rPr lang="en-US" sz="5100" b="1" dirty="0" smtClean="0">
                <a:solidFill>
                  <a:srgbClr val="C00000"/>
                </a:solidFill>
                <a:latin typeface="Arial"/>
                <a:ea typeface="Calibri"/>
                <a:cs typeface="Arial"/>
              </a:rPr>
              <a:t>Retraction</a:t>
            </a:r>
          </a:p>
          <a:p>
            <a:pPr marL="0" indent="0" algn="just" rtl="0">
              <a:lnSpc>
                <a:spcPct val="115000"/>
              </a:lnSpc>
              <a:spcAft>
                <a:spcPts val="1000"/>
              </a:spcAft>
              <a:buNone/>
            </a:pPr>
            <a:r>
              <a:rPr lang="en-US" dirty="0" smtClean="0">
                <a:solidFill>
                  <a:srgbClr val="002060"/>
                </a:solidFill>
                <a:latin typeface="Arial"/>
                <a:ea typeface="Calibri"/>
              </a:rPr>
              <a:t> </a:t>
            </a:r>
            <a:r>
              <a:rPr lang="en-US" sz="4500" dirty="0">
                <a:solidFill>
                  <a:srgbClr val="002060"/>
                </a:solidFill>
                <a:latin typeface="Arial"/>
                <a:ea typeface="Calibri"/>
              </a:rPr>
              <a:t>The process of permanent and progressive shortening of muscle of the uterus which a accompanies contraction during labor</a:t>
            </a:r>
            <a:endParaRPr lang="en-US" sz="4500" dirty="0">
              <a:solidFill>
                <a:srgbClr val="002060"/>
              </a:solidFill>
            </a:endParaRPr>
          </a:p>
        </p:txBody>
      </p:sp>
      <p:pic>
        <p:nvPicPr>
          <p:cNvPr id="7170" name="Picture 2" descr="E:\retraction.pn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203848" y="4581128"/>
            <a:ext cx="4032448" cy="15906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72063599"/>
      </p:ext>
    </p:extLst>
  </p:cSld>
  <p:clrMapOvr>
    <a:masterClrMapping/>
  </p:clrMapOvr>
  <p:transition>
    <p:wipe dir="u"/>
    <p:sndAc>
      <p:stSnd>
        <p:snd r:embed="rId2" name="camera.wav"/>
      </p:stSnd>
    </p:sndAc>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611560" y="332656"/>
            <a:ext cx="8229600" cy="4525963"/>
          </a:xfrm>
        </p:spPr>
        <p:txBody>
          <a:bodyPr/>
          <a:lstStyle/>
          <a:p>
            <a:pPr marL="0" indent="0" algn="ctr">
              <a:buNone/>
            </a:pPr>
            <a:r>
              <a:rPr lang="en-US" b="1" dirty="0" err="1" smtClean="0">
                <a:solidFill>
                  <a:srgbClr val="C00000"/>
                </a:solidFill>
                <a:latin typeface="Arial"/>
                <a:ea typeface="Calibri"/>
              </a:rPr>
              <a:t>Moulding</a:t>
            </a:r>
            <a:endParaRPr lang="en-US" b="1" dirty="0" smtClean="0">
              <a:solidFill>
                <a:srgbClr val="C00000"/>
              </a:solidFill>
              <a:latin typeface="Arial"/>
              <a:ea typeface="Calibri"/>
            </a:endParaRPr>
          </a:p>
          <a:p>
            <a:pPr marL="0" indent="0" algn="just" rtl="0">
              <a:buNone/>
            </a:pPr>
            <a:r>
              <a:rPr lang="en-US" sz="2800" dirty="0">
                <a:solidFill>
                  <a:srgbClr val="002060"/>
                </a:solidFill>
                <a:latin typeface="Arial"/>
                <a:ea typeface="Calibri"/>
              </a:rPr>
              <a:t>The process of overriding of the cranial bones at the sutures and fontanels where by the fetus adapts itself to the pelvis through which it is passing</a:t>
            </a:r>
            <a:endParaRPr lang="en-US" sz="2800" dirty="0">
              <a:solidFill>
                <a:srgbClr val="002060"/>
              </a:solidFill>
            </a:endParaRPr>
          </a:p>
        </p:txBody>
      </p:sp>
      <p:pic>
        <p:nvPicPr>
          <p:cNvPr id="8194" name="Picture 2" descr="E:\x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80112" y="2276872"/>
            <a:ext cx="1905000" cy="1609725"/>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755576" y="3645024"/>
            <a:ext cx="7488832" cy="2202654"/>
          </a:xfrm>
          <a:prstGeom prst="rect">
            <a:avLst/>
          </a:prstGeom>
        </p:spPr>
        <p:txBody>
          <a:bodyPr wrap="square">
            <a:spAutoFit/>
          </a:bodyPr>
          <a:lstStyle/>
          <a:p>
            <a:pPr algn="ctr">
              <a:lnSpc>
                <a:spcPct val="115000"/>
              </a:lnSpc>
              <a:spcAft>
                <a:spcPts val="1000"/>
              </a:spcAft>
            </a:pPr>
            <a:r>
              <a:rPr lang="en-US" sz="2800" b="1" dirty="0" err="1">
                <a:solidFill>
                  <a:srgbClr val="C00000"/>
                </a:solidFill>
                <a:latin typeface="Arial"/>
                <a:ea typeface="Calibri"/>
                <a:cs typeface="Arial"/>
              </a:rPr>
              <a:t>Osiander,s</a:t>
            </a:r>
            <a:r>
              <a:rPr lang="en-US" sz="2800" b="1" dirty="0">
                <a:solidFill>
                  <a:srgbClr val="C00000"/>
                </a:solidFill>
                <a:latin typeface="Arial"/>
                <a:ea typeface="Calibri"/>
                <a:cs typeface="Arial"/>
              </a:rPr>
              <a:t> </a:t>
            </a:r>
            <a:r>
              <a:rPr lang="en-US" sz="2800" b="1" dirty="0" smtClean="0">
                <a:solidFill>
                  <a:srgbClr val="C00000"/>
                </a:solidFill>
                <a:latin typeface="Arial"/>
                <a:ea typeface="Calibri"/>
                <a:cs typeface="Arial"/>
              </a:rPr>
              <a:t>sign</a:t>
            </a:r>
          </a:p>
          <a:p>
            <a:pPr algn="just">
              <a:lnSpc>
                <a:spcPct val="115000"/>
              </a:lnSpc>
              <a:spcAft>
                <a:spcPts val="1000"/>
              </a:spcAft>
            </a:pPr>
            <a:r>
              <a:rPr lang="en-US" sz="2800" dirty="0" smtClean="0">
                <a:solidFill>
                  <a:srgbClr val="C00000"/>
                </a:solidFill>
                <a:latin typeface="Arial"/>
                <a:ea typeface="Calibri"/>
              </a:rPr>
              <a:t> </a:t>
            </a:r>
            <a:r>
              <a:rPr lang="en-US" sz="2800" dirty="0">
                <a:solidFill>
                  <a:srgbClr val="002060"/>
                </a:solidFill>
                <a:latin typeface="Arial"/>
                <a:ea typeface="Calibri"/>
              </a:rPr>
              <a:t>Pulsation of the uterine arteries through the lateral </a:t>
            </a:r>
            <a:r>
              <a:rPr lang="en-US" sz="2800" dirty="0" err="1">
                <a:solidFill>
                  <a:srgbClr val="002060"/>
                </a:solidFill>
                <a:latin typeface="Arial"/>
                <a:ea typeface="Calibri"/>
              </a:rPr>
              <a:t>fornices</a:t>
            </a:r>
            <a:r>
              <a:rPr lang="en-US" sz="2800" dirty="0">
                <a:solidFill>
                  <a:srgbClr val="002060"/>
                </a:solidFill>
                <a:latin typeface="Arial"/>
                <a:ea typeface="Calibri"/>
              </a:rPr>
              <a:t> which can be detected on examination per vagina in early pregnancy</a:t>
            </a:r>
            <a:endParaRPr lang="en-US" sz="2800" dirty="0">
              <a:solidFill>
                <a:srgbClr val="002060"/>
              </a:solidFill>
            </a:endParaRPr>
          </a:p>
        </p:txBody>
      </p:sp>
    </p:spTree>
    <p:extLst>
      <p:ext uri="{BB962C8B-B14F-4D97-AF65-F5344CB8AC3E}">
        <p14:creationId xmlns:p14="http://schemas.microsoft.com/office/powerpoint/2010/main" val="2103335251"/>
      </p:ext>
    </p:extLst>
  </p:cSld>
  <p:clrMapOvr>
    <a:masterClrMapping/>
  </p:clrMapOvr>
  <p:transition>
    <p:wipe dir="u"/>
    <p:sndAc>
      <p:stSnd>
        <p:snd r:embed="rId2" name="camera.wav"/>
      </p:stSnd>
    </p:sndAc>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lstStyle/>
          <a:p>
            <a:pPr marL="0" indent="0" algn="just" rtl="0">
              <a:buNone/>
            </a:pPr>
            <a:r>
              <a:rPr lang="en-US" dirty="0">
                <a:latin typeface="Times New Roman"/>
                <a:ea typeface="Calibri"/>
              </a:rPr>
              <a:t>The branch of medicine which treats female genital tract </a:t>
            </a:r>
            <a:r>
              <a:rPr lang="en-US" dirty="0" smtClean="0">
                <a:latin typeface="Times New Roman"/>
                <a:ea typeface="Calibri"/>
              </a:rPr>
              <a:t>diseases</a:t>
            </a:r>
          </a:p>
          <a:p>
            <a:pPr marL="0" indent="0" algn="ctr" rtl="0">
              <a:lnSpc>
                <a:spcPct val="115000"/>
              </a:lnSpc>
              <a:spcAft>
                <a:spcPts val="0"/>
              </a:spcAft>
              <a:buNone/>
            </a:pPr>
            <a:r>
              <a:rPr lang="en-US" sz="4400" b="1" dirty="0">
                <a:solidFill>
                  <a:srgbClr val="C00000"/>
                </a:solidFill>
                <a:latin typeface="Times New Roman"/>
                <a:ea typeface="Calibri"/>
                <a:cs typeface="+mj-cs"/>
              </a:rPr>
              <a:t>Ante – </a:t>
            </a:r>
            <a:r>
              <a:rPr lang="en-US" sz="4400" b="1" dirty="0" smtClean="0">
                <a:solidFill>
                  <a:srgbClr val="C00000"/>
                </a:solidFill>
                <a:latin typeface="Times New Roman"/>
                <a:ea typeface="Calibri"/>
                <a:cs typeface="+mj-cs"/>
              </a:rPr>
              <a:t>natal</a:t>
            </a:r>
            <a:endParaRPr lang="en-US" sz="4400" b="1" dirty="0">
              <a:solidFill>
                <a:srgbClr val="C00000"/>
              </a:solidFill>
              <a:latin typeface="Times New Roman"/>
              <a:ea typeface="Calibri"/>
              <a:cs typeface="+mj-cs"/>
            </a:endParaRPr>
          </a:p>
          <a:p>
            <a:pPr marL="0" indent="0" algn="l" rtl="0">
              <a:buNone/>
            </a:pPr>
            <a:r>
              <a:rPr lang="en-US" dirty="0">
                <a:latin typeface="Times New Roman"/>
                <a:ea typeface="Calibri"/>
              </a:rPr>
              <a:t> </a:t>
            </a:r>
            <a:r>
              <a:rPr lang="en-US" dirty="0" smtClean="0">
                <a:latin typeface="Times New Roman"/>
                <a:ea typeface="Calibri"/>
              </a:rPr>
              <a:t>The </a:t>
            </a:r>
            <a:r>
              <a:rPr lang="en-US" dirty="0">
                <a:latin typeface="Times New Roman"/>
                <a:ea typeface="Calibri"/>
              </a:rPr>
              <a:t>period Before </a:t>
            </a:r>
            <a:r>
              <a:rPr lang="en-US" dirty="0" smtClean="0">
                <a:latin typeface="Times New Roman"/>
                <a:ea typeface="Calibri"/>
              </a:rPr>
              <a:t>birth</a:t>
            </a:r>
          </a:p>
          <a:p>
            <a:pPr marL="0" indent="0" algn="l" rtl="0">
              <a:buNone/>
            </a:pPr>
            <a:endParaRPr lang="en-US" dirty="0">
              <a:solidFill>
                <a:srgbClr val="002060"/>
              </a:solidFill>
            </a:endParaRPr>
          </a:p>
        </p:txBody>
      </p:sp>
      <p:sp>
        <p:nvSpPr>
          <p:cNvPr id="4" name="Title 3"/>
          <p:cNvSpPr>
            <a:spLocks noGrp="1"/>
          </p:cNvSpPr>
          <p:nvPr>
            <p:ph type="title"/>
          </p:nvPr>
        </p:nvSpPr>
        <p:spPr/>
        <p:txBody>
          <a:bodyPr/>
          <a:lstStyle/>
          <a:p>
            <a:r>
              <a:rPr lang="en-US" b="1" dirty="0">
                <a:solidFill>
                  <a:srgbClr val="C00000"/>
                </a:solidFill>
                <a:latin typeface="Times New Roman"/>
                <a:ea typeface="Calibri"/>
              </a:rPr>
              <a:t>Gynecology</a:t>
            </a:r>
            <a:endParaRPr lang="ar-EG" dirty="0">
              <a:solidFill>
                <a:srgbClr val="C00000"/>
              </a:solidFill>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476672"/>
            <a:ext cx="8229600" cy="4525963"/>
          </a:xfrm>
        </p:spPr>
        <p:txBody>
          <a:bodyPr/>
          <a:lstStyle/>
          <a:p>
            <a:pPr marL="0" indent="0" algn="ctr" rtl="0">
              <a:lnSpc>
                <a:spcPct val="115000"/>
              </a:lnSpc>
              <a:spcAft>
                <a:spcPts val="1000"/>
              </a:spcAft>
              <a:buNone/>
            </a:pPr>
            <a:r>
              <a:rPr lang="en-US" b="1" dirty="0" smtClean="0">
                <a:solidFill>
                  <a:srgbClr val="C00000"/>
                </a:solidFill>
                <a:latin typeface="Arial"/>
                <a:ea typeface="Calibri"/>
                <a:cs typeface="Arial"/>
              </a:rPr>
              <a:t>Embryo</a:t>
            </a:r>
            <a:endParaRPr lang="en-US" sz="2000" dirty="0">
              <a:solidFill>
                <a:srgbClr val="C00000"/>
              </a:solidFill>
              <a:ea typeface="Calibri"/>
              <a:cs typeface="Arial"/>
            </a:endParaRPr>
          </a:p>
          <a:p>
            <a:pPr marL="0" indent="0" algn="l" rtl="0">
              <a:buNone/>
            </a:pPr>
            <a:r>
              <a:rPr lang="en-US" dirty="0">
                <a:solidFill>
                  <a:srgbClr val="002060"/>
                </a:solidFill>
                <a:latin typeface="Arial"/>
                <a:ea typeface="Calibri"/>
              </a:rPr>
              <a:t>The embryo is usually so called for the first 8 weeks after conception, the term fetus used subsequently</a:t>
            </a:r>
            <a:endParaRPr lang="en-US" dirty="0">
              <a:solidFill>
                <a:srgbClr val="002060"/>
              </a:solidFill>
            </a:endParaRPr>
          </a:p>
        </p:txBody>
      </p:sp>
      <p:sp>
        <p:nvSpPr>
          <p:cNvPr id="4" name="Rectangle 3"/>
          <p:cNvSpPr/>
          <p:nvPr/>
        </p:nvSpPr>
        <p:spPr>
          <a:xfrm>
            <a:off x="683568" y="2996952"/>
            <a:ext cx="7776864" cy="2202654"/>
          </a:xfrm>
          <a:prstGeom prst="rect">
            <a:avLst/>
          </a:prstGeom>
        </p:spPr>
        <p:txBody>
          <a:bodyPr wrap="square">
            <a:spAutoFit/>
          </a:bodyPr>
          <a:lstStyle/>
          <a:p>
            <a:pPr algn="ctr">
              <a:lnSpc>
                <a:spcPct val="115000"/>
              </a:lnSpc>
              <a:spcAft>
                <a:spcPts val="1000"/>
              </a:spcAft>
            </a:pPr>
            <a:r>
              <a:rPr lang="en-US" sz="2800" b="1" dirty="0" smtClean="0">
                <a:solidFill>
                  <a:srgbClr val="C00000"/>
                </a:solidFill>
                <a:latin typeface="Arial"/>
                <a:ea typeface="Calibri"/>
                <a:cs typeface="Arial"/>
              </a:rPr>
              <a:t>Fetus</a:t>
            </a:r>
          </a:p>
          <a:p>
            <a:pPr>
              <a:lnSpc>
                <a:spcPct val="115000"/>
              </a:lnSpc>
              <a:spcAft>
                <a:spcPts val="1000"/>
              </a:spcAft>
            </a:pPr>
            <a:r>
              <a:rPr lang="en-US" sz="2800" dirty="0" smtClean="0">
                <a:latin typeface="Arial"/>
                <a:ea typeface="Calibri"/>
              </a:rPr>
              <a:t> </a:t>
            </a:r>
            <a:r>
              <a:rPr lang="en-US" sz="2800" dirty="0">
                <a:solidFill>
                  <a:srgbClr val="002060"/>
                </a:solidFill>
                <a:latin typeface="Arial"/>
                <a:ea typeface="Calibri"/>
              </a:rPr>
              <a:t>The human embryo from the 8th week of pregnancy to the time of birth. And the infant is being subsequently after 8th week of pregnancy</a:t>
            </a:r>
            <a:endParaRPr lang="en-US" sz="2800" dirty="0">
              <a:solidFill>
                <a:srgbClr val="002060"/>
              </a:solidFill>
            </a:endParaRPr>
          </a:p>
        </p:txBody>
      </p:sp>
    </p:spTree>
    <p:extLst>
      <p:ext uri="{BB962C8B-B14F-4D97-AF65-F5344CB8AC3E}">
        <p14:creationId xmlns:p14="http://schemas.microsoft.com/office/powerpoint/2010/main" val="2103335251"/>
      </p:ext>
    </p:extLst>
  </p:cSld>
  <p:clrMapOvr>
    <a:masterClrMapping/>
  </p:clrMapOvr>
  <p:transition>
    <p:wipe dir="u"/>
    <p:sndAc>
      <p:stSnd>
        <p:snd r:embed="rId2" name="camera.wav"/>
      </p:stSnd>
    </p:sndAc>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764704"/>
            <a:ext cx="8229600" cy="4401450"/>
          </a:xfrm>
        </p:spPr>
        <p:txBody>
          <a:bodyPr>
            <a:normAutofit fontScale="70000" lnSpcReduction="20000"/>
          </a:bodyPr>
          <a:lstStyle/>
          <a:p>
            <a:pPr marL="0" indent="0" algn="ctr" rtl="0">
              <a:lnSpc>
                <a:spcPct val="115000"/>
              </a:lnSpc>
              <a:spcAft>
                <a:spcPts val="1000"/>
              </a:spcAft>
              <a:buNone/>
            </a:pPr>
            <a:r>
              <a:rPr lang="en-US" sz="4100" b="1" dirty="0">
                <a:solidFill>
                  <a:srgbClr val="C00000"/>
                </a:solidFill>
                <a:latin typeface="Arial"/>
                <a:ea typeface="Calibri"/>
                <a:cs typeface="Arial"/>
              </a:rPr>
              <a:t>False Labor </a:t>
            </a:r>
            <a:r>
              <a:rPr lang="en-US" sz="4100" b="1" dirty="0" smtClean="0">
                <a:solidFill>
                  <a:srgbClr val="C00000"/>
                </a:solidFill>
                <a:latin typeface="Arial"/>
                <a:ea typeface="Calibri"/>
                <a:cs typeface="Arial"/>
              </a:rPr>
              <a:t>pain</a:t>
            </a:r>
          </a:p>
          <a:p>
            <a:pPr marL="0" indent="0" algn="just" rtl="0">
              <a:lnSpc>
                <a:spcPct val="115000"/>
              </a:lnSpc>
              <a:spcAft>
                <a:spcPts val="1000"/>
              </a:spcAft>
              <a:buNone/>
            </a:pPr>
            <a:r>
              <a:rPr lang="en-US" sz="3300" dirty="0" smtClean="0">
                <a:latin typeface="Arial"/>
                <a:ea typeface="Calibri"/>
                <a:cs typeface="Arial"/>
              </a:rPr>
              <a:t>uterine </a:t>
            </a:r>
            <a:r>
              <a:rPr lang="en-US" sz="3300" dirty="0">
                <a:latin typeface="Arial"/>
                <a:ea typeface="Calibri"/>
                <a:cs typeface="Arial"/>
              </a:rPr>
              <a:t>contraction giving rise to discomfort and stimulating labor, but not causing dilatation of the cervix</a:t>
            </a:r>
            <a:r>
              <a:rPr lang="en-US" sz="2800" dirty="0">
                <a:latin typeface="Arial"/>
                <a:ea typeface="Calibri"/>
                <a:cs typeface="Arial"/>
              </a:rPr>
              <a:t>. </a:t>
            </a:r>
            <a:endParaRPr lang="en-US" sz="2800" dirty="0">
              <a:ea typeface="Calibri"/>
              <a:cs typeface="Arial"/>
            </a:endParaRPr>
          </a:p>
          <a:p>
            <a:pPr marL="0" indent="0" algn="ctr" rtl="0">
              <a:lnSpc>
                <a:spcPct val="115000"/>
              </a:lnSpc>
              <a:spcAft>
                <a:spcPts val="1000"/>
              </a:spcAft>
              <a:buNone/>
            </a:pPr>
            <a:r>
              <a:rPr lang="en-US" sz="3800" b="1" dirty="0">
                <a:solidFill>
                  <a:srgbClr val="C00000"/>
                </a:solidFill>
                <a:latin typeface="Arial"/>
                <a:ea typeface="Calibri"/>
                <a:cs typeface="Arial"/>
              </a:rPr>
              <a:t>Family </a:t>
            </a:r>
            <a:r>
              <a:rPr lang="en-US" sz="3800" b="1" dirty="0" smtClean="0">
                <a:solidFill>
                  <a:srgbClr val="C00000"/>
                </a:solidFill>
                <a:latin typeface="Arial"/>
                <a:ea typeface="Calibri"/>
                <a:cs typeface="Arial"/>
              </a:rPr>
              <a:t>Planning</a:t>
            </a:r>
          </a:p>
          <a:p>
            <a:pPr marL="0" indent="0" algn="just" rtl="0">
              <a:lnSpc>
                <a:spcPct val="115000"/>
              </a:lnSpc>
              <a:spcAft>
                <a:spcPts val="1000"/>
              </a:spcAft>
              <a:buNone/>
            </a:pPr>
            <a:r>
              <a:rPr lang="en-US" sz="3300" dirty="0" smtClean="0">
                <a:latin typeface="Arial"/>
                <a:ea typeface="Calibri"/>
                <a:cs typeface="Arial"/>
              </a:rPr>
              <a:t>The </a:t>
            </a:r>
            <a:r>
              <a:rPr lang="en-US" sz="3300" dirty="0">
                <a:latin typeface="Arial"/>
                <a:ea typeface="Calibri"/>
                <a:cs typeface="Arial"/>
              </a:rPr>
              <a:t>arrangement, spacing and limitation of the children on a family, depending upon the wishes and social circumstances of parents.</a:t>
            </a:r>
            <a:endParaRPr lang="en-US" sz="3300" dirty="0">
              <a:ea typeface="Calibri"/>
              <a:cs typeface="Arial"/>
            </a:endParaRPr>
          </a:p>
          <a:p>
            <a:pPr lvl="0">
              <a:lnSpc>
                <a:spcPct val="115000"/>
              </a:lnSpc>
              <a:spcAft>
                <a:spcPts val="1000"/>
              </a:spcAft>
              <a:buFont typeface="Times New Roman"/>
              <a:buChar char=""/>
              <a:tabLst>
                <a:tab pos="457200" algn="l"/>
              </a:tabLst>
            </a:pPr>
            <a:r>
              <a:rPr lang="en-US" sz="2800" dirty="0">
                <a:latin typeface="Arial"/>
                <a:ea typeface="Calibri"/>
                <a:cs typeface="Arial"/>
              </a:rPr>
              <a:t> </a:t>
            </a:r>
            <a:endParaRPr lang="en-US" sz="1800" dirty="0">
              <a:ea typeface="Calibri"/>
              <a:cs typeface="Arial"/>
            </a:endParaRPr>
          </a:p>
          <a:p>
            <a:pPr marL="0" indent="0" algn="l">
              <a:buNone/>
            </a:pPr>
            <a:endParaRPr lang="en-US" sz="2800" dirty="0"/>
          </a:p>
        </p:txBody>
      </p:sp>
    </p:spTree>
    <p:extLst>
      <p:ext uri="{BB962C8B-B14F-4D97-AF65-F5344CB8AC3E}">
        <p14:creationId xmlns:p14="http://schemas.microsoft.com/office/powerpoint/2010/main" val="2103335251"/>
      </p:ext>
    </p:extLst>
  </p:cSld>
  <p:clrMapOvr>
    <a:masterClrMapping/>
  </p:clrMapOvr>
  <p:transition>
    <p:wipe dir="u"/>
    <p:sndAc>
      <p:stSnd>
        <p:snd r:embed="rId2" name="camera.wav"/>
      </p:stSnd>
    </p:sndAc>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764704"/>
            <a:ext cx="8229600" cy="4525963"/>
          </a:xfrm>
        </p:spPr>
        <p:txBody>
          <a:bodyPr/>
          <a:lstStyle/>
          <a:p>
            <a:pPr marL="0" indent="0" algn="ctr">
              <a:buNone/>
            </a:pPr>
            <a:r>
              <a:rPr lang="en-US" b="1" dirty="0" smtClean="0">
                <a:solidFill>
                  <a:srgbClr val="C00000"/>
                </a:solidFill>
                <a:latin typeface="Arial"/>
                <a:ea typeface="Calibri"/>
              </a:rPr>
              <a:t>Episiotomy</a:t>
            </a:r>
          </a:p>
          <a:p>
            <a:pPr lvl="0" algn="just" rtl="0">
              <a:lnSpc>
                <a:spcPct val="115000"/>
              </a:lnSpc>
              <a:spcAft>
                <a:spcPts val="1000"/>
              </a:spcAft>
              <a:buFont typeface="Times New Roman"/>
              <a:buChar char=""/>
              <a:tabLst>
                <a:tab pos="457200" algn="l"/>
              </a:tabLst>
            </a:pPr>
            <a:r>
              <a:rPr lang="en-US" dirty="0">
                <a:latin typeface="Arial"/>
                <a:ea typeface="Calibri"/>
                <a:cs typeface="Arial"/>
              </a:rPr>
              <a:t> </a:t>
            </a:r>
            <a:r>
              <a:rPr lang="en-US" sz="2800" dirty="0">
                <a:latin typeface="Arial"/>
                <a:ea typeface="Calibri"/>
                <a:cs typeface="Arial"/>
              </a:rPr>
              <a:t>An incision made in to the thinned-out perinea body to enlarge the vaginal orifices during delivery. The incision may be </a:t>
            </a:r>
            <a:r>
              <a:rPr lang="en-US" sz="2800" dirty="0" err="1">
                <a:latin typeface="Arial"/>
                <a:ea typeface="Calibri"/>
                <a:cs typeface="Arial"/>
              </a:rPr>
              <a:t>mediolateral</a:t>
            </a:r>
            <a:r>
              <a:rPr lang="en-US" sz="2800" dirty="0">
                <a:latin typeface="Arial"/>
                <a:ea typeface="Calibri"/>
                <a:cs typeface="Arial"/>
              </a:rPr>
              <a:t> or median</a:t>
            </a:r>
            <a:r>
              <a:rPr lang="en-US" sz="2800" dirty="0" smtClean="0">
                <a:latin typeface="Arial"/>
                <a:ea typeface="Calibri"/>
                <a:cs typeface="Arial"/>
              </a:rPr>
              <a:t>.</a:t>
            </a:r>
          </a:p>
          <a:p>
            <a:pPr lvl="0" algn="just" rtl="0">
              <a:lnSpc>
                <a:spcPct val="115000"/>
              </a:lnSpc>
              <a:spcAft>
                <a:spcPts val="1000"/>
              </a:spcAft>
              <a:buFont typeface="Times New Roman"/>
              <a:buChar char=""/>
              <a:tabLst>
                <a:tab pos="457200" algn="l"/>
              </a:tabLst>
            </a:pPr>
            <a:endParaRPr lang="en-US" sz="2800" dirty="0">
              <a:ea typeface="Calibri"/>
              <a:cs typeface="Arial"/>
            </a:endParaRPr>
          </a:p>
          <a:p>
            <a:pPr marL="0" indent="0" algn="l">
              <a:buNone/>
            </a:pPr>
            <a:endParaRPr lang="en-US" sz="2800" dirty="0"/>
          </a:p>
        </p:txBody>
      </p:sp>
      <p:pic>
        <p:nvPicPr>
          <p:cNvPr id="9218" name="Picture 2" descr="E:\x.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67745" y="3429000"/>
            <a:ext cx="4608512" cy="229361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620688"/>
            <a:ext cx="8229600" cy="4525963"/>
          </a:xfrm>
        </p:spPr>
        <p:txBody>
          <a:bodyPr>
            <a:normAutofit fontScale="92500" lnSpcReduction="20000"/>
          </a:bodyPr>
          <a:lstStyle/>
          <a:p>
            <a:pPr marL="0" indent="0" algn="ctr" rtl="0">
              <a:lnSpc>
                <a:spcPct val="115000"/>
              </a:lnSpc>
              <a:spcAft>
                <a:spcPts val="1000"/>
              </a:spcAft>
              <a:buNone/>
            </a:pPr>
            <a:r>
              <a:rPr lang="en-US" b="1" dirty="0" smtClean="0">
                <a:solidFill>
                  <a:srgbClr val="C00000"/>
                </a:solidFill>
                <a:latin typeface="Arial"/>
                <a:ea typeface="Calibri"/>
                <a:cs typeface="Arial"/>
              </a:rPr>
              <a:t>Dyspareunia</a:t>
            </a:r>
            <a:endParaRPr lang="en-US" b="1" dirty="0">
              <a:solidFill>
                <a:srgbClr val="C00000"/>
              </a:solidFill>
              <a:latin typeface="Arial"/>
              <a:ea typeface="Calibri"/>
              <a:cs typeface="Arial"/>
            </a:endParaRPr>
          </a:p>
          <a:p>
            <a:pPr marL="0" indent="0" algn="l" rtl="0">
              <a:lnSpc>
                <a:spcPct val="115000"/>
              </a:lnSpc>
              <a:spcAft>
                <a:spcPts val="1000"/>
              </a:spcAft>
              <a:buNone/>
            </a:pPr>
            <a:r>
              <a:rPr lang="en-US" dirty="0" smtClean="0">
                <a:latin typeface="Arial"/>
                <a:ea typeface="Calibri"/>
                <a:cs typeface="Arial"/>
              </a:rPr>
              <a:t> </a:t>
            </a:r>
            <a:r>
              <a:rPr lang="en-US" dirty="0">
                <a:solidFill>
                  <a:srgbClr val="002060"/>
                </a:solidFill>
                <a:latin typeface="Arial"/>
                <a:ea typeface="Calibri"/>
                <a:cs typeface="Arial"/>
              </a:rPr>
              <a:t>Difficult or painful coitus. </a:t>
            </a:r>
            <a:endParaRPr lang="en-US" sz="2000" dirty="0">
              <a:solidFill>
                <a:srgbClr val="002060"/>
              </a:solidFill>
              <a:ea typeface="Calibri"/>
              <a:cs typeface="Arial"/>
            </a:endParaRPr>
          </a:p>
          <a:p>
            <a:pPr marL="0" indent="0" algn="ctr" rtl="0">
              <a:lnSpc>
                <a:spcPct val="115000"/>
              </a:lnSpc>
              <a:spcAft>
                <a:spcPts val="1000"/>
              </a:spcAft>
              <a:buNone/>
            </a:pPr>
            <a:r>
              <a:rPr lang="en-US" b="1" dirty="0" smtClean="0">
                <a:solidFill>
                  <a:srgbClr val="C00000"/>
                </a:solidFill>
                <a:latin typeface="Arial"/>
                <a:ea typeface="Calibri"/>
                <a:cs typeface="Arial"/>
              </a:rPr>
              <a:t>Dysmenorrhea</a:t>
            </a:r>
          </a:p>
          <a:p>
            <a:pPr marL="0" indent="0" algn="just" rtl="0">
              <a:lnSpc>
                <a:spcPct val="115000"/>
              </a:lnSpc>
              <a:spcAft>
                <a:spcPts val="1000"/>
              </a:spcAft>
              <a:buNone/>
            </a:pPr>
            <a:r>
              <a:rPr lang="en-US" dirty="0" smtClean="0">
                <a:solidFill>
                  <a:srgbClr val="002060"/>
                </a:solidFill>
                <a:latin typeface="Arial"/>
                <a:ea typeface="Calibri"/>
                <a:cs typeface="Arial"/>
              </a:rPr>
              <a:t>Difficult </a:t>
            </a:r>
            <a:r>
              <a:rPr lang="en-US" dirty="0">
                <a:solidFill>
                  <a:srgbClr val="002060"/>
                </a:solidFill>
                <a:latin typeface="Arial"/>
                <a:ea typeface="Calibri"/>
                <a:cs typeface="Arial"/>
              </a:rPr>
              <a:t>or painful menstruation. It is characterized by cramp like pains in the lower abdomen, and sometimes by headache, irritability, mental depression, malaise and fatigue.</a:t>
            </a:r>
            <a:endParaRPr lang="en-US" sz="2000" dirty="0">
              <a:solidFill>
                <a:srgbClr val="002060"/>
              </a:solidFill>
              <a:ea typeface="Calibri"/>
              <a:cs typeface="Arial"/>
            </a:endParaRPr>
          </a:p>
          <a:p>
            <a:pPr marL="0" indent="0" algn="l" rtl="0">
              <a:buNone/>
            </a:pPr>
            <a:endParaRPr lang="en-US" dirty="0">
              <a:solidFill>
                <a:srgbClr val="002060"/>
              </a:solidFill>
            </a:endParaRPr>
          </a:p>
        </p:txBody>
      </p:sp>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908720"/>
            <a:ext cx="8229600" cy="4525963"/>
          </a:xfrm>
        </p:spPr>
        <p:txBody>
          <a:bodyPr/>
          <a:lstStyle/>
          <a:p>
            <a:pPr marL="0" indent="0" algn="ctr" rtl="0">
              <a:lnSpc>
                <a:spcPct val="115000"/>
              </a:lnSpc>
              <a:spcAft>
                <a:spcPts val="1000"/>
              </a:spcAft>
              <a:buNone/>
            </a:pPr>
            <a:r>
              <a:rPr lang="en-US" b="1" dirty="0" smtClean="0">
                <a:solidFill>
                  <a:srgbClr val="C00000"/>
                </a:solidFill>
                <a:latin typeface="Arial"/>
                <a:ea typeface="Calibri"/>
                <a:cs typeface="Arial"/>
              </a:rPr>
              <a:t>Clamp</a:t>
            </a:r>
          </a:p>
          <a:p>
            <a:pPr marL="0" indent="0" algn="just" rtl="0">
              <a:lnSpc>
                <a:spcPct val="115000"/>
              </a:lnSpc>
              <a:spcAft>
                <a:spcPts val="1000"/>
              </a:spcAft>
              <a:buNone/>
            </a:pPr>
            <a:r>
              <a:rPr lang="en-US" dirty="0" smtClean="0">
                <a:latin typeface="Arial"/>
                <a:ea typeface="Calibri"/>
                <a:cs typeface="Arial"/>
              </a:rPr>
              <a:t> </a:t>
            </a:r>
            <a:r>
              <a:rPr lang="en-US" dirty="0">
                <a:solidFill>
                  <a:srgbClr val="002060"/>
                </a:solidFill>
                <a:latin typeface="Arial"/>
                <a:ea typeface="Calibri"/>
                <a:cs typeface="Arial"/>
              </a:rPr>
              <a:t>A surgical instrument used to compress any part of the body. E.g. to prevent or arrest hemorrhage . In obstetric it is used to occlude the vessels of the umbilical cord, it is applied at birth.</a:t>
            </a:r>
            <a:endParaRPr lang="en-US" sz="2000" dirty="0">
              <a:solidFill>
                <a:srgbClr val="002060"/>
              </a:solidFill>
              <a:ea typeface="Calibri"/>
              <a:cs typeface="Arial"/>
            </a:endParaRPr>
          </a:p>
          <a:p>
            <a:pPr marL="0" indent="0" algn="l">
              <a:buNone/>
            </a:pPr>
            <a:endParaRPr lang="en-US" dirty="0"/>
          </a:p>
        </p:txBody>
      </p:sp>
      <p:pic>
        <p:nvPicPr>
          <p:cNvPr id="10242" name="Picture 2" descr="E:\vcv.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7984" y="3997068"/>
            <a:ext cx="2790825" cy="16383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65195319"/>
      </p:ext>
    </p:extLst>
  </p:cSld>
  <p:clrMapOvr>
    <a:masterClrMapping/>
  </p:clrMapOvr>
  <p:transition>
    <p:wipe dir="u"/>
    <p:sndAc>
      <p:stSnd>
        <p:snd r:embed="rId2" name="camera.wav"/>
      </p:stSnd>
    </p:sndAc>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836712"/>
            <a:ext cx="8229600" cy="4525963"/>
          </a:xfrm>
        </p:spPr>
        <p:txBody>
          <a:bodyPr>
            <a:normAutofit fontScale="25000" lnSpcReduction="20000"/>
          </a:bodyPr>
          <a:lstStyle/>
          <a:p>
            <a:pPr marL="0" indent="0" algn="ctr" rtl="0">
              <a:lnSpc>
                <a:spcPct val="115000"/>
              </a:lnSpc>
              <a:spcAft>
                <a:spcPts val="1000"/>
              </a:spcAft>
              <a:buNone/>
            </a:pPr>
            <a:r>
              <a:rPr lang="en-US" sz="12800" b="1" dirty="0">
                <a:solidFill>
                  <a:srgbClr val="C00000"/>
                </a:solidFill>
                <a:latin typeface="Arial"/>
                <a:ea typeface="Calibri"/>
                <a:cs typeface="Arial"/>
              </a:rPr>
              <a:t>Criminal </a:t>
            </a:r>
            <a:r>
              <a:rPr lang="en-US" sz="12800" b="1" dirty="0" smtClean="0">
                <a:solidFill>
                  <a:srgbClr val="C00000"/>
                </a:solidFill>
                <a:latin typeface="Arial"/>
                <a:ea typeface="Calibri"/>
                <a:cs typeface="Arial"/>
              </a:rPr>
              <a:t>abortion</a:t>
            </a:r>
            <a:endParaRPr lang="en-US" sz="5100" dirty="0">
              <a:solidFill>
                <a:srgbClr val="C00000"/>
              </a:solidFill>
              <a:ea typeface="Calibri"/>
              <a:cs typeface="Arial"/>
            </a:endParaRPr>
          </a:p>
          <a:p>
            <a:pPr lvl="0" algn="just" rtl="0">
              <a:lnSpc>
                <a:spcPct val="115000"/>
              </a:lnSpc>
              <a:spcAft>
                <a:spcPts val="1000"/>
              </a:spcAft>
              <a:buFont typeface="Times New Roman"/>
              <a:buChar char=""/>
              <a:tabLst>
                <a:tab pos="457200" algn="l"/>
              </a:tabLst>
            </a:pPr>
            <a:r>
              <a:rPr lang="en-US" sz="11200" dirty="0">
                <a:solidFill>
                  <a:srgbClr val="002060"/>
                </a:solidFill>
                <a:latin typeface="Arial"/>
                <a:ea typeface="Calibri"/>
                <a:cs typeface="Arial"/>
              </a:rPr>
              <a:t>This is an attempt to induce abortion with no medical indication or the intentional termination of pregnancy under any condition prohibited by low. </a:t>
            </a:r>
            <a:endParaRPr lang="en-US" sz="11200" dirty="0">
              <a:solidFill>
                <a:srgbClr val="002060"/>
              </a:solidFill>
              <a:ea typeface="Calibri"/>
              <a:cs typeface="Arial"/>
            </a:endParaRPr>
          </a:p>
          <a:p>
            <a:pPr marL="3657600" lvl="8" indent="0" algn="l" rtl="0">
              <a:lnSpc>
                <a:spcPct val="115000"/>
              </a:lnSpc>
              <a:spcAft>
                <a:spcPts val="1000"/>
              </a:spcAft>
              <a:buNone/>
            </a:pPr>
            <a:r>
              <a:rPr lang="en-US" sz="12800" b="1" dirty="0" smtClean="0">
                <a:solidFill>
                  <a:srgbClr val="C00000"/>
                </a:solidFill>
                <a:latin typeface="Arial"/>
                <a:ea typeface="Calibri"/>
                <a:cs typeface="Arial"/>
              </a:rPr>
              <a:t>Coombs test</a:t>
            </a:r>
          </a:p>
          <a:p>
            <a:pPr marL="0" indent="0" algn="just" rtl="0">
              <a:lnSpc>
                <a:spcPct val="115000"/>
              </a:lnSpc>
              <a:spcAft>
                <a:spcPts val="1000"/>
              </a:spcAft>
              <a:buNone/>
            </a:pPr>
            <a:r>
              <a:rPr lang="en-US" sz="7000" dirty="0" smtClean="0">
                <a:latin typeface="Arial"/>
                <a:ea typeface="Calibri"/>
                <a:cs typeface="Arial"/>
              </a:rPr>
              <a:t> </a:t>
            </a:r>
            <a:r>
              <a:rPr lang="en-US" sz="11200" dirty="0">
                <a:solidFill>
                  <a:srgbClr val="002060"/>
                </a:solidFill>
                <a:latin typeface="Arial"/>
                <a:ea typeface="Calibri"/>
                <a:cs typeface="Arial"/>
              </a:rPr>
              <a:t>A test for detecting antibody in blood. Indirect C.T. to detect free antibody in maternal blood. Direct C.T. to detect antibody on red cell surfaces in the umbilical cord blood. </a:t>
            </a:r>
            <a:endParaRPr lang="en-US" sz="11200" dirty="0">
              <a:solidFill>
                <a:srgbClr val="002060"/>
              </a:solidFill>
              <a:ea typeface="Calibri"/>
              <a:cs typeface="Arial"/>
            </a:endParaRPr>
          </a:p>
          <a:p>
            <a:pPr algn="l">
              <a:lnSpc>
                <a:spcPct val="115000"/>
              </a:lnSpc>
              <a:spcAft>
                <a:spcPts val="1000"/>
              </a:spcAft>
            </a:pPr>
            <a:r>
              <a:rPr lang="en-US" sz="11200" dirty="0">
                <a:solidFill>
                  <a:srgbClr val="002060"/>
                </a:solidFill>
                <a:latin typeface="Arial"/>
                <a:ea typeface="Calibri"/>
                <a:cs typeface="Arial"/>
              </a:rPr>
              <a:t> </a:t>
            </a:r>
            <a:endParaRPr lang="en-US" sz="11200" dirty="0">
              <a:solidFill>
                <a:srgbClr val="002060"/>
              </a:solidFill>
              <a:ea typeface="Calibri"/>
              <a:cs typeface="Arial"/>
            </a:endParaRPr>
          </a:p>
          <a:p>
            <a:pPr algn="just">
              <a:lnSpc>
                <a:spcPct val="115000"/>
              </a:lnSpc>
              <a:spcAft>
                <a:spcPts val="1000"/>
              </a:spcAft>
            </a:pPr>
            <a:r>
              <a:rPr lang="en-US" sz="11200" dirty="0">
                <a:solidFill>
                  <a:srgbClr val="002060"/>
                </a:solidFill>
                <a:latin typeface="Arial"/>
                <a:ea typeface="Calibri"/>
                <a:cs typeface="Arial"/>
              </a:rPr>
              <a:t> </a:t>
            </a:r>
            <a:endParaRPr lang="en-US" sz="11200" dirty="0">
              <a:solidFill>
                <a:srgbClr val="002060"/>
              </a:solidFill>
              <a:ea typeface="Calibri"/>
              <a:cs typeface="Arial"/>
            </a:endParaRPr>
          </a:p>
          <a:p>
            <a:pPr algn="just">
              <a:lnSpc>
                <a:spcPct val="115000"/>
              </a:lnSpc>
              <a:spcAft>
                <a:spcPts val="1000"/>
              </a:spcAft>
            </a:pPr>
            <a:r>
              <a:rPr lang="en-US" dirty="0">
                <a:latin typeface="Arial"/>
                <a:ea typeface="Calibri"/>
                <a:cs typeface="Arial"/>
              </a:rPr>
              <a:t> </a:t>
            </a:r>
            <a:endParaRPr lang="en-US" sz="2000" dirty="0">
              <a:ea typeface="Calibri"/>
              <a:cs typeface="Arial"/>
            </a:endParaRPr>
          </a:p>
          <a:p>
            <a:pPr marL="0" indent="0" algn="l">
              <a:buNone/>
            </a:pPr>
            <a:endParaRPr lang="en-US" dirty="0"/>
          </a:p>
        </p:txBody>
      </p:sp>
    </p:spTree>
    <p:extLst>
      <p:ext uri="{BB962C8B-B14F-4D97-AF65-F5344CB8AC3E}">
        <p14:creationId xmlns:p14="http://schemas.microsoft.com/office/powerpoint/2010/main" val="1061837808"/>
      </p:ext>
    </p:extLst>
  </p:cSld>
  <p:clrMapOvr>
    <a:masterClrMapping/>
  </p:clrMapOvr>
  <p:transition>
    <p:wipe dir="u"/>
    <p:sndAc>
      <p:stSnd>
        <p:snd r:embed="rId2" name="camera.wav"/>
      </p:stSnd>
    </p:sndAc>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179512" y="1600200"/>
            <a:ext cx="8424936" cy="4525963"/>
          </a:xfrm>
        </p:spPr>
        <p:txBody>
          <a:bodyPr>
            <a:normAutofit fontScale="85000" lnSpcReduction="10000"/>
          </a:bodyPr>
          <a:lstStyle/>
          <a:p>
            <a:pPr marR="2540" lvl="0" algn="l" rtl="0">
              <a:lnSpc>
                <a:spcPct val="115000"/>
              </a:lnSpc>
              <a:spcBef>
                <a:spcPts val="1125"/>
              </a:spcBef>
              <a:buFont typeface="Times New Roman"/>
              <a:buChar char=""/>
              <a:tabLst>
                <a:tab pos="457200" algn="l"/>
              </a:tabLst>
            </a:pPr>
            <a:r>
              <a:rPr lang="en-US" dirty="0" smtClean="0">
                <a:latin typeface="Times New Roman"/>
                <a:ea typeface="Calibri"/>
                <a:cs typeface="Arial"/>
              </a:rPr>
              <a:t>is </a:t>
            </a:r>
            <a:r>
              <a:rPr lang="en-US" dirty="0">
                <a:latin typeface="Times New Roman"/>
                <a:ea typeface="Calibri"/>
                <a:cs typeface="Arial"/>
              </a:rPr>
              <a:t>an abnormal expansion of cavities (ventricles) within the brain that is caused by the accumulation of cerebrospinal fluid. Hydrocephalus comes from two Greek words: </a:t>
            </a:r>
            <a:r>
              <a:rPr lang="en-US" dirty="0" err="1">
                <a:latin typeface="Times New Roman"/>
                <a:ea typeface="Calibri"/>
                <a:cs typeface="Arial"/>
              </a:rPr>
              <a:t>hydros</a:t>
            </a:r>
            <a:r>
              <a:rPr lang="en-US" dirty="0">
                <a:latin typeface="Times New Roman"/>
                <a:ea typeface="Calibri"/>
                <a:cs typeface="Arial"/>
              </a:rPr>
              <a:t> means water and </a:t>
            </a:r>
            <a:r>
              <a:rPr lang="en-US" dirty="0" err="1">
                <a:latin typeface="Times New Roman"/>
                <a:ea typeface="Calibri"/>
                <a:cs typeface="Arial"/>
              </a:rPr>
              <a:t>cephalus</a:t>
            </a:r>
            <a:r>
              <a:rPr lang="en-US" dirty="0">
                <a:latin typeface="Times New Roman"/>
                <a:ea typeface="Calibri"/>
                <a:cs typeface="Arial"/>
              </a:rPr>
              <a:t> means head. There are two main varieties of hydrocephalus: congenital and acquired. An obstruction of the cerebral aqueduct (</a:t>
            </a:r>
            <a:r>
              <a:rPr lang="en-US" dirty="0" err="1">
                <a:latin typeface="Times New Roman"/>
                <a:ea typeface="Calibri"/>
                <a:cs typeface="Arial"/>
              </a:rPr>
              <a:t>aqueductal</a:t>
            </a:r>
            <a:r>
              <a:rPr lang="en-US" dirty="0">
                <a:latin typeface="Times New Roman"/>
                <a:ea typeface="Calibri"/>
                <a:cs typeface="Arial"/>
              </a:rPr>
              <a:t> stenosis) is the most frequent cause of congenital hydrocephalus. Acquired hydrocephalus may result from </a:t>
            </a:r>
            <a:r>
              <a:rPr lang="en-US" dirty="0" err="1">
                <a:latin typeface="Times New Roman"/>
                <a:ea typeface="Calibri"/>
                <a:cs typeface="Arial"/>
              </a:rPr>
              <a:t>spina</a:t>
            </a:r>
            <a:r>
              <a:rPr lang="en-US" dirty="0">
                <a:latin typeface="Times New Roman"/>
                <a:ea typeface="Calibri"/>
                <a:cs typeface="Arial"/>
              </a:rPr>
              <a:t> bifida, </a:t>
            </a:r>
            <a:r>
              <a:rPr lang="en-US" dirty="0" err="1">
                <a:latin typeface="Times New Roman"/>
                <a:ea typeface="Calibri"/>
                <a:cs typeface="Arial"/>
              </a:rPr>
              <a:t>intraventricular</a:t>
            </a:r>
            <a:r>
              <a:rPr lang="en-US" dirty="0">
                <a:latin typeface="Times New Roman"/>
                <a:ea typeface="Calibri"/>
                <a:cs typeface="Arial"/>
              </a:rPr>
              <a:t> hemorrhage, </a:t>
            </a:r>
            <a:r>
              <a:rPr lang="en-US" dirty="0">
                <a:solidFill>
                  <a:srgbClr val="0000FF"/>
                </a:solidFill>
                <a:latin typeface="Times New Roman"/>
                <a:ea typeface="Calibri"/>
                <a:cs typeface="Arial"/>
                <a:hlinkClick r:id="rId4"/>
              </a:rPr>
              <a:t>meningitis</a:t>
            </a:r>
            <a:r>
              <a:rPr lang="en-US" dirty="0">
                <a:latin typeface="Times New Roman"/>
                <a:ea typeface="Calibri"/>
                <a:cs typeface="Arial"/>
              </a:rPr>
              <a:t>, head trauma, tumors, and cysts.</a:t>
            </a:r>
            <a:endParaRPr lang="en-US" sz="2000" dirty="0">
              <a:ea typeface="Calibri"/>
              <a:cs typeface="Arial"/>
            </a:endParaRPr>
          </a:p>
          <a:p>
            <a:pPr algn="l" rtl="0"/>
            <a:endParaRPr lang="en-US" dirty="0">
              <a:solidFill>
                <a:srgbClr val="002060"/>
              </a:solidFill>
            </a:endParaRPr>
          </a:p>
        </p:txBody>
      </p:sp>
      <p:sp>
        <p:nvSpPr>
          <p:cNvPr id="4" name="Title 3"/>
          <p:cNvSpPr>
            <a:spLocks noGrp="1"/>
          </p:cNvSpPr>
          <p:nvPr>
            <p:ph type="title"/>
          </p:nvPr>
        </p:nvSpPr>
        <p:spPr>
          <a:xfrm>
            <a:off x="1187624" y="548680"/>
            <a:ext cx="8229600" cy="1143000"/>
          </a:xfrm>
        </p:spPr>
        <p:txBody>
          <a:bodyPr>
            <a:normAutofit fontScale="90000"/>
          </a:bodyPr>
          <a:lstStyle/>
          <a:p>
            <a:pPr marL="342900" marR="3162300" lvl="0" indent="-342900" rtl="0">
              <a:lnSpc>
                <a:spcPct val="115000"/>
              </a:lnSpc>
              <a:spcBef>
                <a:spcPts val="1125"/>
              </a:spcBef>
            </a:pPr>
            <a:r>
              <a:rPr lang="en-US" sz="4000" b="1" dirty="0">
                <a:solidFill>
                  <a:srgbClr val="C00000"/>
                </a:solidFill>
                <a:latin typeface="Times New Roman"/>
                <a:ea typeface="Calibri"/>
                <a:cs typeface="Arial"/>
              </a:rPr>
              <a:t>Hydrocephalus</a:t>
            </a:r>
            <a:r>
              <a:rPr lang="en-US" sz="2500" b="1" dirty="0">
                <a:solidFill>
                  <a:prstClr val="black"/>
                </a:solidFill>
                <a:latin typeface="Times New Roman"/>
                <a:ea typeface="Calibri"/>
                <a:cs typeface="Arial"/>
              </a:rPr>
              <a:t> </a:t>
            </a:r>
            <a:r>
              <a:rPr lang="en-US" sz="1600" dirty="0">
                <a:solidFill>
                  <a:prstClr val="black"/>
                </a:solidFill>
                <a:ea typeface="Calibri"/>
                <a:cs typeface="Arial"/>
              </a:rPr>
              <a:t/>
            </a:r>
            <a:br>
              <a:rPr lang="en-US" sz="1600" dirty="0">
                <a:solidFill>
                  <a:prstClr val="black"/>
                </a:solidFill>
                <a:ea typeface="Calibri"/>
                <a:cs typeface="Arial"/>
              </a:rPr>
            </a:br>
            <a:endParaRPr lang="ar-EG" dirty="0"/>
          </a:p>
        </p:txBody>
      </p:sp>
    </p:spTree>
    <p:extLst>
      <p:ext uri="{BB962C8B-B14F-4D97-AF65-F5344CB8AC3E}">
        <p14:creationId xmlns:p14="http://schemas.microsoft.com/office/powerpoint/2010/main" val="3341374228"/>
      </p:ext>
    </p:extLst>
  </p:cSld>
  <p:clrMapOvr>
    <a:masterClrMapping/>
  </p:clrMapOvr>
  <p:transition>
    <p:wipe dir="u"/>
    <p:sndAc>
      <p:stSnd>
        <p:snd r:embed="rId2" name="camera.wav"/>
      </p:stSnd>
    </p:sndAc>
  </p:transition>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Rectangle 2"/>
          <p:cNvSpPr>
            <a:spLocks noGrp="1" noChangeArrowheads="1"/>
          </p:cNvSpPr>
          <p:nvPr>
            <p:ph type="title"/>
          </p:nvPr>
        </p:nvSpPr>
        <p:spPr/>
        <p:txBody>
          <a:bodyPr>
            <a:normAutofit fontScale="90000"/>
          </a:bodyPr>
          <a:lstStyle/>
          <a:p>
            <a:r>
              <a:rPr lang="en-US" sz="4000"/>
              <a:t/>
            </a:r>
            <a:br>
              <a:rPr lang="en-US" sz="4000"/>
            </a:br>
            <a:endParaRPr lang="en-US" sz="4000"/>
          </a:p>
        </p:txBody>
      </p:sp>
      <p:pic>
        <p:nvPicPr>
          <p:cNvPr id="69636" name="Picture 4" descr="a544ff581e511f848414ce80bbd82f51"/>
          <p:cNvPicPr>
            <a:picLocks noChangeAspect="1" noChangeArrowheads="1" noCrop="1"/>
          </p:cNvPicPr>
          <p:nvPr/>
        </p:nvPicPr>
        <p:blipFill>
          <a:blip r:embed="rId3"/>
          <a:srcRect/>
          <a:stretch>
            <a:fillRect/>
          </a:stretch>
        </p:blipFill>
        <p:spPr bwMode="auto">
          <a:xfrm>
            <a:off x="3959225" y="404813"/>
            <a:ext cx="5184775" cy="6669087"/>
          </a:xfrm>
          <a:prstGeom prst="rect">
            <a:avLst/>
          </a:prstGeom>
          <a:noFill/>
        </p:spPr>
      </p:pic>
      <p:pic>
        <p:nvPicPr>
          <p:cNvPr id="69637" name="Picture 5" descr="28a9ebe9cc73b9188fd8c950bd001650"/>
          <p:cNvPicPr>
            <a:picLocks noChangeAspect="1" noChangeArrowheads="1" noCrop="1"/>
          </p:cNvPicPr>
          <p:nvPr/>
        </p:nvPicPr>
        <p:blipFill>
          <a:blip r:embed="rId4"/>
          <a:srcRect/>
          <a:stretch>
            <a:fillRect/>
          </a:stretch>
        </p:blipFill>
        <p:spPr bwMode="auto">
          <a:xfrm>
            <a:off x="0" y="95250"/>
            <a:ext cx="4427538" cy="3348038"/>
          </a:xfrm>
          <a:prstGeom prst="rect">
            <a:avLst/>
          </a:prstGeom>
          <a:noFill/>
        </p:spPr>
      </p:pic>
      <p:pic>
        <p:nvPicPr>
          <p:cNvPr id="69638" name="Picture 6" descr="000000000000thankyou3if0"/>
          <p:cNvPicPr>
            <a:picLocks noChangeAspect="1" noChangeArrowheads="1" noCrop="1"/>
          </p:cNvPicPr>
          <p:nvPr/>
        </p:nvPicPr>
        <p:blipFill>
          <a:blip r:embed="rId5"/>
          <a:srcRect/>
          <a:stretch>
            <a:fillRect/>
          </a:stretch>
        </p:blipFill>
        <p:spPr bwMode="auto">
          <a:xfrm>
            <a:off x="0" y="3573463"/>
            <a:ext cx="4176713" cy="3284537"/>
          </a:xfrm>
          <a:prstGeom prst="rect">
            <a:avLst/>
          </a:prstGeom>
          <a:noFill/>
        </p:spPr>
      </p:pic>
    </p:spTree>
    <p:extLst>
      <p:ext uri="{BB962C8B-B14F-4D97-AF65-F5344CB8AC3E}">
        <p14:creationId xmlns:p14="http://schemas.microsoft.com/office/powerpoint/2010/main" val="845089219"/>
      </p:ext>
    </p:extLst>
  </p:cSld>
  <p:clrMapOvr>
    <a:masterClrMapping/>
  </p:clrMapOvr>
  <p:transition>
    <p:wipe dir="u"/>
    <p:sndAc>
      <p:stSnd>
        <p:snd r:embed="rId2" name="camera.wav"/>
      </p:stSnd>
    </p:sndAc>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lstStyle/>
          <a:p>
            <a:pPr marL="107315" indent="0" algn="just" rtl="0">
              <a:lnSpc>
                <a:spcPct val="115000"/>
              </a:lnSpc>
              <a:spcAft>
                <a:spcPts val="0"/>
              </a:spcAft>
              <a:buNone/>
            </a:pPr>
            <a:r>
              <a:rPr lang="en-US" dirty="0" smtClean="0">
                <a:latin typeface="Times New Roman"/>
                <a:ea typeface="Calibri"/>
                <a:cs typeface="Arial"/>
              </a:rPr>
              <a:t>The </a:t>
            </a:r>
            <a:r>
              <a:rPr lang="en-US" dirty="0">
                <a:latin typeface="Times New Roman"/>
                <a:ea typeface="Calibri"/>
                <a:cs typeface="Arial"/>
              </a:rPr>
              <a:t>uterus is a flattened, hallow macular thick-walled organ, which looks like an upside – down pear </a:t>
            </a:r>
            <a:endParaRPr lang="en-US" sz="2000" dirty="0">
              <a:ea typeface="Calibri"/>
              <a:cs typeface="Arial"/>
            </a:endParaRPr>
          </a:p>
          <a:p>
            <a:pPr marL="0" indent="0" algn="ctr" rtl="0">
              <a:lnSpc>
                <a:spcPct val="115000"/>
              </a:lnSpc>
              <a:spcAft>
                <a:spcPts val="0"/>
              </a:spcAft>
              <a:buNone/>
            </a:pPr>
            <a:r>
              <a:rPr lang="en-US" sz="4400" b="1" dirty="0">
                <a:solidFill>
                  <a:srgbClr val="C00000"/>
                </a:solidFill>
                <a:latin typeface="Times New Roman"/>
                <a:ea typeface="Calibri"/>
                <a:cs typeface="+mj-cs"/>
              </a:rPr>
              <a:t>Fundus </a:t>
            </a:r>
          </a:p>
          <a:p>
            <a:pPr marL="0" indent="0" algn="l" rtl="0">
              <a:lnSpc>
                <a:spcPct val="115000"/>
              </a:lnSpc>
              <a:spcAft>
                <a:spcPts val="0"/>
              </a:spcAft>
              <a:buNone/>
            </a:pPr>
            <a:r>
              <a:rPr lang="en-US" dirty="0" smtClean="0">
                <a:latin typeface="Times New Roman"/>
                <a:ea typeface="Calibri"/>
              </a:rPr>
              <a:t>    </a:t>
            </a:r>
            <a:r>
              <a:rPr lang="en-US" dirty="0">
                <a:latin typeface="Times New Roman"/>
                <a:ea typeface="Calibri"/>
              </a:rPr>
              <a:t>The base or fundus uterus the top of the uterus</a:t>
            </a:r>
            <a:endParaRPr lang="en-US" dirty="0">
              <a:solidFill>
                <a:srgbClr val="002060"/>
              </a:solidFill>
            </a:endParaRPr>
          </a:p>
        </p:txBody>
      </p:sp>
      <p:sp>
        <p:nvSpPr>
          <p:cNvPr id="4" name="Title 3"/>
          <p:cNvSpPr>
            <a:spLocks noGrp="1"/>
          </p:cNvSpPr>
          <p:nvPr>
            <p:ph type="title"/>
          </p:nvPr>
        </p:nvSpPr>
        <p:spPr/>
        <p:txBody>
          <a:bodyPr>
            <a:normAutofit/>
          </a:bodyPr>
          <a:lstStyle/>
          <a:p>
            <a:r>
              <a:rPr lang="en-US" b="1" dirty="0">
                <a:solidFill>
                  <a:srgbClr val="C00000"/>
                </a:solidFill>
                <a:latin typeface="Times New Roman"/>
                <a:ea typeface="Calibri"/>
              </a:rPr>
              <a:t>Uterus</a:t>
            </a:r>
            <a:endParaRPr lang="ar-EG" b="1" dirty="0">
              <a:solidFill>
                <a:srgbClr val="C00000"/>
              </a:solidFill>
              <a:latin typeface="Times New Roman"/>
              <a:ea typeface="Calibri"/>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457200" y="1600200"/>
            <a:ext cx="8147248" cy="4525963"/>
          </a:xfrm>
        </p:spPr>
        <p:txBody>
          <a:bodyPr/>
          <a:lstStyle/>
          <a:p>
            <a:pPr marL="0" indent="0" algn="just" rtl="0">
              <a:lnSpc>
                <a:spcPct val="115000"/>
              </a:lnSpc>
              <a:spcAft>
                <a:spcPts val="0"/>
              </a:spcAft>
              <a:buNone/>
            </a:pPr>
            <a:r>
              <a:rPr lang="en-US" dirty="0" smtClean="0">
                <a:latin typeface="Times New Roman"/>
                <a:ea typeface="Calibri"/>
              </a:rPr>
              <a:t>The </a:t>
            </a:r>
            <a:r>
              <a:rPr lang="en-US" dirty="0">
                <a:latin typeface="Times New Roman"/>
                <a:ea typeface="Calibri"/>
              </a:rPr>
              <a:t>neck of the uterus. A constricted portion or neck. It is about 2.5cm Long and opens into the vagina. It has an internal </a:t>
            </a:r>
            <a:r>
              <a:rPr lang="en-US" dirty="0" err="1">
                <a:latin typeface="Times New Roman"/>
                <a:ea typeface="Calibri"/>
              </a:rPr>
              <a:t>os</a:t>
            </a:r>
            <a:r>
              <a:rPr lang="en-US" dirty="0">
                <a:latin typeface="Times New Roman"/>
                <a:ea typeface="Calibri"/>
              </a:rPr>
              <a:t> and External </a:t>
            </a:r>
            <a:r>
              <a:rPr lang="en-US" dirty="0" err="1">
                <a:latin typeface="Times New Roman"/>
                <a:ea typeface="Calibri"/>
              </a:rPr>
              <a:t>os</a:t>
            </a:r>
            <a:r>
              <a:rPr lang="en-US" dirty="0">
                <a:latin typeface="Times New Roman"/>
                <a:ea typeface="Calibri"/>
              </a:rPr>
              <a:t>. The internal </a:t>
            </a:r>
            <a:r>
              <a:rPr lang="en-US" dirty="0" err="1">
                <a:latin typeface="Times New Roman"/>
                <a:ea typeface="Calibri"/>
              </a:rPr>
              <a:t>os</a:t>
            </a:r>
            <a:r>
              <a:rPr lang="en-US" dirty="0">
                <a:latin typeface="Times New Roman"/>
                <a:ea typeface="Calibri"/>
              </a:rPr>
              <a:t> communicated with the body of the uterus and the external </a:t>
            </a:r>
            <a:r>
              <a:rPr lang="en-US" dirty="0" err="1">
                <a:latin typeface="Times New Roman"/>
                <a:ea typeface="Calibri"/>
              </a:rPr>
              <a:t>os</a:t>
            </a:r>
            <a:r>
              <a:rPr lang="en-US" dirty="0">
                <a:latin typeface="Times New Roman"/>
                <a:ea typeface="Calibri"/>
              </a:rPr>
              <a:t> opens into the vagina</a:t>
            </a:r>
            <a:endParaRPr lang="en-US" dirty="0">
              <a:solidFill>
                <a:srgbClr val="002060"/>
              </a:solidFill>
            </a:endParaRPr>
          </a:p>
        </p:txBody>
      </p:sp>
      <p:sp>
        <p:nvSpPr>
          <p:cNvPr id="4" name="Title 3"/>
          <p:cNvSpPr>
            <a:spLocks noGrp="1"/>
          </p:cNvSpPr>
          <p:nvPr>
            <p:ph type="title"/>
          </p:nvPr>
        </p:nvSpPr>
        <p:spPr>
          <a:xfrm>
            <a:off x="457200" y="620688"/>
            <a:ext cx="8229600" cy="1143000"/>
          </a:xfrm>
        </p:spPr>
        <p:txBody>
          <a:bodyPr>
            <a:noAutofit/>
          </a:bodyPr>
          <a:lstStyle/>
          <a:p>
            <a:pPr lvl="0" rtl="0">
              <a:lnSpc>
                <a:spcPct val="115000"/>
              </a:lnSpc>
              <a:spcBef>
                <a:spcPct val="20000"/>
              </a:spcBef>
            </a:pPr>
            <a:r>
              <a:rPr lang="en-US" b="1" dirty="0">
                <a:solidFill>
                  <a:srgbClr val="C00000"/>
                </a:solidFill>
                <a:latin typeface="Times New Roman"/>
                <a:ea typeface="Calibri"/>
              </a:rPr>
              <a:t>Cervix</a:t>
            </a:r>
            <a:br>
              <a:rPr lang="en-US" b="1" dirty="0">
                <a:solidFill>
                  <a:srgbClr val="C00000"/>
                </a:solidFill>
                <a:latin typeface="Times New Roman"/>
                <a:ea typeface="Calibri"/>
              </a:rPr>
            </a:br>
            <a:endParaRPr lang="ar-EG" b="1" dirty="0">
              <a:solidFill>
                <a:srgbClr val="C00000"/>
              </a:solidFill>
              <a:latin typeface="Times New Roman"/>
              <a:ea typeface="Calibri"/>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1"/>
            <a:ext cx="9144000" cy="6857999"/>
          </a:xfrm>
          <a:prstGeom prst="rect">
            <a:avLst/>
          </a:prstGeom>
          <a:noFill/>
        </p:spPr>
      </p:pic>
      <p:sp>
        <p:nvSpPr>
          <p:cNvPr id="3" name="Content Placeholder 2"/>
          <p:cNvSpPr>
            <a:spLocks noGrp="1"/>
          </p:cNvSpPr>
          <p:nvPr>
            <p:ph idx="1"/>
          </p:nvPr>
        </p:nvSpPr>
        <p:spPr>
          <a:xfrm>
            <a:off x="498376" y="1340768"/>
            <a:ext cx="8147248" cy="4525963"/>
          </a:xfrm>
        </p:spPr>
        <p:txBody>
          <a:bodyPr>
            <a:normAutofit fontScale="92500" lnSpcReduction="10000"/>
          </a:bodyPr>
          <a:lstStyle/>
          <a:p>
            <a:pPr marL="0" indent="0" algn="l" rtl="0">
              <a:lnSpc>
                <a:spcPct val="115000"/>
              </a:lnSpc>
              <a:spcAft>
                <a:spcPts val="0"/>
              </a:spcAft>
              <a:buNone/>
            </a:pPr>
            <a:r>
              <a:rPr lang="en-US" dirty="0" smtClean="0">
                <a:latin typeface="Times New Roman"/>
                <a:ea typeface="Calibri"/>
              </a:rPr>
              <a:t>      connective </a:t>
            </a:r>
            <a:r>
              <a:rPr lang="en-US" dirty="0">
                <a:latin typeface="Times New Roman"/>
                <a:ea typeface="Calibri"/>
              </a:rPr>
              <a:t>tissue of the umbilical </a:t>
            </a:r>
            <a:r>
              <a:rPr lang="en-US" dirty="0" smtClean="0">
                <a:latin typeface="Times New Roman"/>
                <a:ea typeface="Calibri"/>
              </a:rPr>
              <a:t>cord</a:t>
            </a:r>
          </a:p>
          <a:p>
            <a:pPr marL="0" indent="0" algn="ctr" rtl="0">
              <a:lnSpc>
                <a:spcPct val="115000"/>
              </a:lnSpc>
              <a:spcAft>
                <a:spcPts val="0"/>
              </a:spcAft>
              <a:buNone/>
            </a:pPr>
            <a:r>
              <a:rPr lang="en-US" sz="4400" b="1" dirty="0" err="1">
                <a:solidFill>
                  <a:srgbClr val="C00000"/>
                </a:solidFill>
                <a:latin typeface="Times New Roman"/>
                <a:ea typeface="Calibri"/>
                <a:cs typeface="+mj-cs"/>
              </a:rPr>
              <a:t>Vernix</a:t>
            </a:r>
            <a:r>
              <a:rPr lang="en-US" sz="4400" b="1" dirty="0">
                <a:solidFill>
                  <a:srgbClr val="C00000"/>
                </a:solidFill>
                <a:latin typeface="Times New Roman"/>
                <a:ea typeface="Calibri"/>
                <a:cs typeface="+mj-cs"/>
              </a:rPr>
              <a:t> </a:t>
            </a:r>
            <a:r>
              <a:rPr lang="en-US" sz="4400" b="1" dirty="0" err="1" smtClean="0">
                <a:solidFill>
                  <a:srgbClr val="C00000"/>
                </a:solidFill>
                <a:latin typeface="Times New Roman"/>
                <a:ea typeface="Calibri"/>
                <a:cs typeface="+mj-cs"/>
              </a:rPr>
              <a:t>caseosa</a:t>
            </a:r>
            <a:endParaRPr lang="en-US" sz="4400" b="1" dirty="0">
              <a:solidFill>
                <a:srgbClr val="C00000"/>
              </a:solidFill>
              <a:latin typeface="Times New Roman"/>
              <a:ea typeface="Calibri"/>
              <a:cs typeface="+mj-cs"/>
            </a:endParaRPr>
          </a:p>
          <a:p>
            <a:pPr marL="0" indent="0" algn="ctr" rtl="0">
              <a:lnSpc>
                <a:spcPct val="115000"/>
              </a:lnSpc>
              <a:spcAft>
                <a:spcPts val="0"/>
              </a:spcAft>
              <a:buNone/>
            </a:pPr>
            <a:r>
              <a:rPr lang="en-US" dirty="0" smtClean="0">
                <a:latin typeface="Times New Roman"/>
                <a:ea typeface="Calibri"/>
                <a:cs typeface="Arial"/>
              </a:rPr>
              <a:t> </a:t>
            </a:r>
            <a:r>
              <a:rPr lang="en-US" dirty="0">
                <a:latin typeface="Times New Roman"/>
                <a:ea typeface="Calibri"/>
                <a:cs typeface="Arial"/>
              </a:rPr>
              <a:t>The greasy substance which covers the fetus in utero. </a:t>
            </a:r>
            <a:endParaRPr lang="en-US" dirty="0" smtClean="0">
              <a:latin typeface="Times New Roman"/>
              <a:ea typeface="Calibri"/>
              <a:cs typeface="Arial"/>
            </a:endParaRPr>
          </a:p>
          <a:p>
            <a:pPr marL="0" indent="0" algn="ctr" rtl="0">
              <a:lnSpc>
                <a:spcPct val="115000"/>
              </a:lnSpc>
              <a:spcAft>
                <a:spcPts val="0"/>
              </a:spcAft>
              <a:buNone/>
            </a:pPr>
            <a:r>
              <a:rPr lang="en-US" sz="4400" b="1" dirty="0">
                <a:solidFill>
                  <a:srgbClr val="C00000"/>
                </a:solidFill>
                <a:latin typeface="Times New Roman"/>
                <a:ea typeface="Calibri"/>
                <a:cs typeface="+mj-cs"/>
              </a:rPr>
              <a:t>Umbilical </a:t>
            </a:r>
            <a:r>
              <a:rPr lang="en-US" sz="4400" b="1" dirty="0" smtClean="0">
                <a:solidFill>
                  <a:srgbClr val="C00000"/>
                </a:solidFill>
                <a:latin typeface="Times New Roman"/>
                <a:ea typeface="Calibri"/>
                <a:cs typeface="+mj-cs"/>
              </a:rPr>
              <a:t>cord</a:t>
            </a:r>
            <a:endParaRPr lang="en-US" sz="4400" b="1" dirty="0">
              <a:solidFill>
                <a:srgbClr val="C00000"/>
              </a:solidFill>
              <a:latin typeface="Times New Roman"/>
              <a:ea typeface="Calibri"/>
              <a:cs typeface="+mj-cs"/>
            </a:endParaRPr>
          </a:p>
          <a:p>
            <a:pPr marL="0" indent="0" algn="just" rtl="0">
              <a:buNone/>
            </a:pPr>
            <a:r>
              <a:rPr lang="en-US" sz="2000" dirty="0">
                <a:latin typeface="Times New Roman"/>
                <a:ea typeface="Calibri"/>
              </a:rPr>
              <a:t>         </a:t>
            </a:r>
            <a:r>
              <a:rPr lang="en-US" dirty="0">
                <a:latin typeface="Times New Roman"/>
                <a:ea typeface="Calibri"/>
                <a:cs typeface="Arial"/>
              </a:rPr>
              <a:t>The cord which connects the fetus and the placenta. It is about (50-60)cm in length. It consists of two arteries and one vein.</a:t>
            </a:r>
          </a:p>
          <a:p>
            <a:pPr marL="0" indent="0" algn="just" rtl="0">
              <a:lnSpc>
                <a:spcPct val="115000"/>
              </a:lnSpc>
              <a:buNone/>
            </a:pPr>
            <a:endParaRPr lang="en-US" dirty="0">
              <a:solidFill>
                <a:srgbClr val="002060"/>
              </a:solidFill>
            </a:endParaRPr>
          </a:p>
        </p:txBody>
      </p:sp>
      <p:sp>
        <p:nvSpPr>
          <p:cNvPr id="4" name="Title 3"/>
          <p:cNvSpPr>
            <a:spLocks noGrp="1"/>
          </p:cNvSpPr>
          <p:nvPr>
            <p:ph type="title"/>
          </p:nvPr>
        </p:nvSpPr>
        <p:spPr>
          <a:xfrm>
            <a:off x="457200" y="836712"/>
            <a:ext cx="8229600" cy="504056"/>
          </a:xfrm>
        </p:spPr>
        <p:txBody>
          <a:bodyPr>
            <a:noAutofit/>
          </a:bodyPr>
          <a:lstStyle/>
          <a:p>
            <a:pPr lvl="0" rtl="0">
              <a:lnSpc>
                <a:spcPct val="115000"/>
              </a:lnSpc>
              <a:spcBef>
                <a:spcPct val="20000"/>
              </a:spcBef>
            </a:pPr>
            <a:r>
              <a:rPr lang="en-US" b="1" dirty="0">
                <a:solidFill>
                  <a:srgbClr val="C00000"/>
                </a:solidFill>
                <a:latin typeface="Times New Roman"/>
                <a:ea typeface="Calibri"/>
              </a:rPr>
              <a:t>Wharton's jelly</a:t>
            </a:r>
            <a:br>
              <a:rPr lang="en-US" b="1" dirty="0">
                <a:solidFill>
                  <a:srgbClr val="C00000"/>
                </a:solidFill>
                <a:latin typeface="Times New Roman"/>
                <a:ea typeface="Calibri"/>
              </a:rPr>
            </a:br>
            <a:endParaRPr lang="ar-EG" b="1" dirty="0">
              <a:solidFill>
                <a:srgbClr val="C00000"/>
              </a:solidFill>
              <a:latin typeface="Times New Roman"/>
              <a:ea typeface="Calibri"/>
            </a:endParaRPr>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4" name="Picture 2" descr="L:\صور تنسيق\mzunh_fream_62.jpg"/>
          <p:cNvPicPr>
            <a:picLocks noChangeAspect="1" noChangeArrowheads="1"/>
          </p:cNvPicPr>
          <p:nvPr/>
        </p:nvPicPr>
        <p:blipFill>
          <a:blip r:embed="rId3"/>
          <a:srcRect/>
          <a:stretch>
            <a:fillRect/>
          </a:stretch>
        </p:blipFill>
        <p:spPr bwMode="auto">
          <a:xfrm>
            <a:off x="0" y="0"/>
            <a:ext cx="9144000" cy="6857999"/>
          </a:xfrm>
          <a:prstGeom prst="rect">
            <a:avLst/>
          </a:prstGeom>
          <a:noFill/>
        </p:spPr>
      </p:pic>
      <p:sp>
        <p:nvSpPr>
          <p:cNvPr id="3" name="Content Placeholder 2"/>
          <p:cNvSpPr>
            <a:spLocks noGrp="1"/>
          </p:cNvSpPr>
          <p:nvPr>
            <p:ph idx="1"/>
          </p:nvPr>
        </p:nvSpPr>
        <p:spPr>
          <a:xfrm>
            <a:off x="683568" y="1166017"/>
            <a:ext cx="8147248" cy="4525963"/>
          </a:xfrm>
        </p:spPr>
        <p:txBody>
          <a:bodyPr>
            <a:normAutofit/>
          </a:bodyPr>
          <a:lstStyle/>
          <a:p>
            <a:pPr marL="0" indent="0" algn="just" rtl="0">
              <a:lnSpc>
                <a:spcPct val="115000"/>
              </a:lnSpc>
              <a:spcAft>
                <a:spcPts val="0"/>
              </a:spcAft>
              <a:buNone/>
            </a:pPr>
            <a:r>
              <a:rPr lang="en-US" dirty="0" smtClean="0">
                <a:latin typeface="Times New Roman"/>
                <a:ea typeface="Calibri"/>
                <a:cs typeface="Arial"/>
              </a:rPr>
              <a:t>It </a:t>
            </a:r>
            <a:r>
              <a:rPr lang="en-US" dirty="0">
                <a:latin typeface="Times New Roman"/>
                <a:ea typeface="Calibri"/>
                <a:cs typeface="Arial"/>
              </a:rPr>
              <a:t>is denote the blood – stained discharge. At the  onset of labor which comes from the cervical canal plug.</a:t>
            </a:r>
            <a:endParaRPr lang="en-US" sz="2000" dirty="0">
              <a:ea typeface="Calibri"/>
              <a:cs typeface="Arial"/>
            </a:endParaRPr>
          </a:p>
          <a:p>
            <a:pPr marL="0" indent="0" algn="ctr" rtl="0">
              <a:lnSpc>
                <a:spcPct val="115000"/>
              </a:lnSpc>
              <a:spcAft>
                <a:spcPts val="0"/>
              </a:spcAft>
              <a:buNone/>
            </a:pPr>
            <a:r>
              <a:rPr lang="en-US" sz="4100" b="1" dirty="0" err="1" smtClean="0">
                <a:solidFill>
                  <a:srgbClr val="C00000"/>
                </a:solidFill>
                <a:latin typeface="Times New Roman"/>
                <a:ea typeface="Calibri"/>
                <a:cs typeface="+mj-cs"/>
              </a:rPr>
              <a:t>Striaegraviderum</a:t>
            </a:r>
            <a:endParaRPr lang="en-US" sz="2000" dirty="0">
              <a:ea typeface="Calibri"/>
              <a:cs typeface="Arial"/>
            </a:endParaRPr>
          </a:p>
          <a:p>
            <a:pPr marL="0" indent="0" algn="just" rtl="0">
              <a:buNone/>
            </a:pPr>
            <a:r>
              <a:rPr lang="en-US" dirty="0" smtClean="0">
                <a:latin typeface="Times New Roman"/>
                <a:ea typeface="Calibri"/>
              </a:rPr>
              <a:t> </a:t>
            </a:r>
            <a:r>
              <a:rPr lang="en-US" dirty="0">
                <a:latin typeface="Times New Roman"/>
                <a:ea typeface="Calibri"/>
              </a:rPr>
              <a:t>The marks due to skin stretching, which are seen on the abdomen and to some extent on the breasts and thighs during and after pregnancy</a:t>
            </a:r>
            <a:endParaRPr lang="en-US" dirty="0">
              <a:solidFill>
                <a:srgbClr val="002060"/>
              </a:solidFill>
            </a:endParaRPr>
          </a:p>
        </p:txBody>
      </p:sp>
      <p:sp>
        <p:nvSpPr>
          <p:cNvPr id="4" name="Title 3"/>
          <p:cNvSpPr>
            <a:spLocks noGrp="1"/>
          </p:cNvSpPr>
          <p:nvPr>
            <p:ph type="title"/>
          </p:nvPr>
        </p:nvSpPr>
        <p:spPr>
          <a:xfrm>
            <a:off x="457200" y="620688"/>
            <a:ext cx="8229600" cy="648072"/>
          </a:xfrm>
        </p:spPr>
        <p:txBody>
          <a:bodyPr>
            <a:normAutofit fontScale="90000"/>
          </a:bodyPr>
          <a:lstStyle/>
          <a:p>
            <a:pPr marL="342900" lvl="0" indent="-342900">
              <a:lnSpc>
                <a:spcPct val="115000"/>
              </a:lnSpc>
              <a:spcBef>
                <a:spcPct val="20000"/>
              </a:spcBef>
            </a:pPr>
            <a:r>
              <a:rPr lang="en-US" sz="4600" b="1" dirty="0">
                <a:solidFill>
                  <a:srgbClr val="C00000"/>
                </a:solidFill>
                <a:latin typeface="Times New Roman"/>
                <a:ea typeface="Calibri"/>
              </a:rPr>
              <a:t>Show</a:t>
            </a:r>
            <a:r>
              <a:rPr lang="en-US" sz="2000" dirty="0">
                <a:solidFill>
                  <a:prstClr val="black"/>
                </a:solidFill>
                <a:ea typeface="Calibri"/>
                <a:cs typeface="Arial"/>
              </a:rPr>
              <a:t/>
            </a:r>
            <a:br>
              <a:rPr lang="en-US" sz="2000" dirty="0">
                <a:solidFill>
                  <a:prstClr val="black"/>
                </a:solidFill>
                <a:ea typeface="Calibri"/>
                <a:cs typeface="Arial"/>
              </a:rPr>
            </a:br>
            <a:endParaRPr lang="ar-EG" dirty="0"/>
          </a:p>
        </p:txBody>
      </p:sp>
    </p:spTree>
    <p:extLst>
      <p:ext uri="{BB962C8B-B14F-4D97-AF65-F5344CB8AC3E}">
        <p14:creationId xmlns:p14="http://schemas.microsoft.com/office/powerpoint/2010/main" val="3359942807"/>
      </p:ext>
    </p:extLst>
  </p:cSld>
  <p:clrMapOvr>
    <a:masterClrMapping/>
  </p:clrMapOvr>
  <p:transition>
    <p:wipe dir="u"/>
    <p:sndAc>
      <p:stSnd>
        <p:snd r:embed="rId2" name="camera.wav"/>
      </p:stSnd>
    </p:sndAc>
  </p:transition>
  <p:timing>
    <p:tnLst>
      <p:par>
        <p:cTn id="1" dur="indefinite" restart="never" nodeType="tmRoot"/>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_rels/theme5.xml.rels><?xml version="1.0" encoding="UTF-8" standalone="yes"?>
<Relationships xmlns="http://schemas.openxmlformats.org/package/2006/relationships"><Relationship Id="rId1" Type="http://schemas.openxmlformats.org/officeDocument/2006/relationships/image" Target="../media/image3.jpeg"/></Relationships>
</file>

<file path=ppt/theme/_rels/theme7.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Civic">
  <a:themeElements>
    <a:clrScheme name="Civic">
      <a:dk1>
        <a:sysClr val="windowText" lastClr="000000"/>
      </a:dk1>
      <a:lt1>
        <a:sysClr val="window" lastClr="FFFFFF"/>
      </a:lt1>
      <a:dk2>
        <a:srgbClr val="646B86"/>
      </a:dk2>
      <a:lt2>
        <a:srgbClr val="C5D1D7"/>
      </a:lt2>
      <a:accent1>
        <a:srgbClr val="D16349"/>
      </a:accent1>
      <a:accent2>
        <a:srgbClr val="CCB400"/>
      </a:accent2>
      <a:accent3>
        <a:srgbClr val="8CADAE"/>
      </a:accent3>
      <a:accent4>
        <a:srgbClr val="8C7B70"/>
      </a:accent4>
      <a:accent5>
        <a:srgbClr val="8FB08C"/>
      </a:accent5>
      <a:accent6>
        <a:srgbClr val="D19049"/>
      </a:accent6>
      <a:hlink>
        <a:srgbClr val="00A3D6"/>
      </a:hlink>
      <a:folHlink>
        <a:srgbClr val="694F07"/>
      </a:folHlink>
    </a:clrScheme>
    <a:fontScheme name="Civic">
      <a:majorFont>
        <a:latin typeface="Georgia"/>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eorgia"/>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ivic">
      <a:fillStyleLst>
        <a:solidFill>
          <a:schemeClr val="phClr"/>
        </a:solidFill>
        <a:solidFill>
          <a:schemeClr val="phClr">
            <a:tint val="45000"/>
          </a:schemeClr>
        </a:solidFill>
        <a:solidFill>
          <a:schemeClr val="phClr">
            <a:tint val="95000"/>
          </a:schemeClr>
        </a:solidFill>
      </a:fillStyleLst>
      <a:lnStyleLst>
        <a:ln w="9525" cap="flat" cmpd="sng" algn="ctr">
          <a:solidFill>
            <a:schemeClr val="phClr"/>
          </a:solidFill>
          <a:prstDash val="solid"/>
        </a:ln>
        <a:ln w="11429" cap="flat" cmpd="sng" algn="ctr">
          <a:solidFill>
            <a:schemeClr val="phClr"/>
          </a:solidFill>
          <a:prstDash val="sysDash"/>
        </a:ln>
        <a:ln w="20000" cap="flat" cmpd="sng" algn="ctr">
          <a:solidFill>
            <a:schemeClr val="phClr"/>
          </a:solidFill>
          <a:prstDash val="solid"/>
        </a:ln>
      </a:lnStyleLst>
      <a:effectStyleLst>
        <a:effectStyle>
          <a:effectLst>
            <a:outerShdw blurRad="50800" dist="25400" dir="5400000" rotWithShape="0">
              <a:srgbClr val="000000">
                <a:alpha val="35000"/>
              </a:srgbClr>
            </a:outerShdw>
          </a:effectLst>
        </a:effectStyle>
        <a:effectStyle>
          <a:effectLst>
            <a:outerShdw blurRad="50800" dist="25400" dir="5400000" rotWithShape="0">
              <a:srgbClr val="000000">
                <a:alpha val="45000"/>
              </a:srgbClr>
            </a:outerShdw>
          </a:effectLst>
          <a:scene3d>
            <a:camera prst="orthographicFront" fov="0">
              <a:rot lat="0" lon="0" rev="0"/>
            </a:camera>
            <a:lightRig rig="threePt" dir="t">
              <a:rot lat="0" lon="0" rev="0"/>
            </a:lightRig>
          </a:scene3d>
          <a:sp3d contourW="9525" prstMaterial="matte">
            <a:bevelT w="0" h="0"/>
            <a:contourClr>
              <a:schemeClr val="phClr">
                <a:shade val="70000"/>
                <a:satMod val="105000"/>
              </a:schemeClr>
            </a:contourClr>
          </a:sp3d>
        </a:effectStyle>
        <a:effectStyle>
          <a:effectLst>
            <a:outerShdw blurRad="50800" dist="25400" dir="5400000" rotWithShape="0">
              <a:srgbClr val="000000">
                <a:alpha val="45000"/>
              </a:srgbClr>
            </a:outerShdw>
          </a:effectLst>
          <a:scene3d>
            <a:camera prst="orthographicFront" fov="0">
              <a:rot lat="0" lon="0" rev="0"/>
            </a:camera>
            <a:lightRig rig="soft" dir="b">
              <a:rot lat="0" lon="0" rev="0"/>
            </a:lightRig>
          </a:scene3d>
          <a:sp3d prstMaterial="dkEdge">
            <a:bevelT w="63500" h="63500" prst="cross"/>
            <a:contourClr>
              <a:schemeClr val="phClr"/>
            </a:contourClr>
          </a:sp3d>
        </a:effectStyle>
      </a:effectStyleLst>
      <a:bgFillStyleLst>
        <a:solidFill>
          <a:schemeClr val="phClr"/>
        </a:solidFill>
        <a:blipFill>
          <a:blip xmlns:r="http://schemas.openxmlformats.org/officeDocument/2006/relationships" r:embed="rId1">
            <a:duotone>
              <a:schemeClr val="phClr">
                <a:shade val="70000"/>
                <a:satMod val="115000"/>
              </a:schemeClr>
              <a:schemeClr val="phClr">
                <a:tint val="85000"/>
              </a:schemeClr>
            </a:duotone>
          </a:blip>
          <a:tile tx="0" ty="0" sx="85000" sy="85000" flip="none" algn="tl"/>
        </a:blipFill>
        <a:blipFill>
          <a:blip xmlns:r="http://schemas.openxmlformats.org/officeDocument/2006/relationships" r:embed="rId2">
            <a:duotone>
              <a:schemeClr val="phClr">
                <a:shade val="65000"/>
                <a:satMod val="115000"/>
              </a:schemeClr>
              <a:schemeClr val="phClr">
                <a:tint val="85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outure">
  <a:themeElements>
    <a:clrScheme name="Couture">
      <a:dk1>
        <a:sysClr val="windowText" lastClr="000000"/>
      </a:dk1>
      <a:lt1>
        <a:sysClr val="window" lastClr="FFFFFF"/>
      </a:lt1>
      <a:dk2>
        <a:srgbClr val="37302A"/>
      </a:dk2>
      <a:lt2>
        <a:srgbClr val="D0CCB9"/>
      </a:lt2>
      <a:accent1>
        <a:srgbClr val="9E8E5C"/>
      </a:accent1>
      <a:accent2>
        <a:srgbClr val="A09781"/>
      </a:accent2>
      <a:accent3>
        <a:srgbClr val="85776D"/>
      </a:accent3>
      <a:accent4>
        <a:srgbClr val="AEAFA9"/>
      </a:accent4>
      <a:accent5>
        <a:srgbClr val="8D878B"/>
      </a:accent5>
      <a:accent6>
        <a:srgbClr val="6B6149"/>
      </a:accent6>
      <a:hlink>
        <a:srgbClr val="B6A272"/>
      </a:hlink>
      <a:folHlink>
        <a:srgbClr val="8A784F"/>
      </a:folHlink>
    </a:clrScheme>
    <a:fontScheme name="Black 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Couture">
      <a:fillStyleLst>
        <a:solidFill>
          <a:schemeClr val="phClr"/>
        </a:solidFill>
        <a:solidFill>
          <a:schemeClr val="phClr">
            <a:tint val="65000"/>
          </a:schemeClr>
        </a:solidFill>
        <a:solidFill>
          <a:schemeClr val="phClr">
            <a:shade val="80000"/>
            <a:satMod val="180000"/>
          </a:schemeClr>
        </a:solidFill>
      </a:fillStyleLst>
      <a:lnStyleLst>
        <a:ln w="9525" cap="flat" cmpd="sng" algn="ctr">
          <a:solidFill>
            <a:schemeClr val="phClr"/>
          </a:solidFill>
          <a:prstDash val="solid"/>
        </a:ln>
        <a:ln w="10795" cap="flat" cmpd="sng" algn="ctr">
          <a:solidFill>
            <a:schemeClr val="phClr"/>
          </a:solidFill>
          <a:prstDash val="solid"/>
        </a:ln>
        <a:ln w="17145" cap="flat" cmpd="sng" algn="ctr">
          <a:solidFill>
            <a:schemeClr val="phClr">
              <a:shade val="95000"/>
              <a:alpha val="50000"/>
              <a:satMod val="150000"/>
            </a:schemeClr>
          </a:solidFill>
          <a:prstDash val="solid"/>
        </a:ln>
      </a:lnStyleLst>
      <a:effectStyleLst>
        <a:effectStyle>
          <a:effectLst/>
        </a:effectStyle>
        <a:effectStyle>
          <a:effectLst/>
        </a:effectStyle>
        <a:effectStyle>
          <a:effectLst>
            <a:outerShdw blurRad="44450" dist="13970" dir="5400000" algn="ctr" rotWithShape="0">
              <a:srgbClr val="000000">
                <a:alpha val="45000"/>
              </a:srgbClr>
            </a:outerShdw>
          </a:effectLst>
          <a:scene3d>
            <a:camera prst="orthographicFront">
              <a:rot lat="0" lon="0" rev="0"/>
            </a:camera>
            <a:lightRig rig="twoPt" dir="tl"/>
          </a:scene3d>
          <a:sp3d prstMaterial="flat">
            <a:bevelT w="19050" h="31750" prst="coolSlant"/>
          </a:sp3d>
        </a:effectStyle>
      </a:effectStyleLst>
      <a:bgFillStyleLst>
        <a:solidFill>
          <a:schemeClr val="phClr"/>
        </a:solidFill>
        <a:gradFill rotWithShape="1">
          <a:gsLst>
            <a:gs pos="0">
              <a:schemeClr val="phClr">
                <a:tint val="70000"/>
              </a:schemeClr>
            </a:gs>
            <a:gs pos="100000">
              <a:schemeClr val="phClr">
                <a:shade val="80000"/>
              </a:schemeClr>
            </a:gs>
          </a:gsLst>
          <a:path path="circle">
            <a:fillToRect l="50000" t="100000" r="100000" b="100000"/>
          </a:path>
        </a:gradFill>
        <a:blipFill rotWithShape="1">
          <a:blip xmlns:r="http://schemas.openxmlformats.org/officeDocument/2006/relationships" r:embed="rId1">
            <a:duotone>
              <a:schemeClr val="phClr">
                <a:shade val="30000"/>
                <a:satMod val="200000"/>
              </a:schemeClr>
              <a:schemeClr val="phClr">
                <a:tint val="20000"/>
              </a:schemeClr>
            </a:duotone>
          </a:blip>
          <a:stretch/>
        </a:blip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Metro</Template>
  <TotalTime>221</TotalTime>
  <Words>2785</Words>
  <Application>Microsoft Office PowerPoint</Application>
  <PresentationFormat>On-screen Show (4:3)</PresentationFormat>
  <Paragraphs>217</Paragraphs>
  <Slides>57</Slides>
  <Notes>1</Notes>
  <HiddenSlides>0</HiddenSlides>
  <MMClips>0</MMClips>
  <ScaleCrop>false</ScaleCrop>
  <HeadingPairs>
    <vt:vector size="4" baseType="variant">
      <vt:variant>
        <vt:lpstr>Theme</vt:lpstr>
      </vt:variant>
      <vt:variant>
        <vt:i4>7</vt:i4>
      </vt:variant>
      <vt:variant>
        <vt:lpstr>Slide Titles</vt:lpstr>
      </vt:variant>
      <vt:variant>
        <vt:i4>57</vt:i4>
      </vt:variant>
    </vt:vector>
  </HeadingPairs>
  <TitlesOfParts>
    <vt:vector size="64" baseType="lpstr">
      <vt:lpstr>Civic</vt:lpstr>
      <vt:lpstr>7_Office Theme</vt:lpstr>
      <vt:lpstr>8_Office Theme</vt:lpstr>
      <vt:lpstr>9_Office Theme</vt:lpstr>
      <vt:lpstr>Couture</vt:lpstr>
      <vt:lpstr>Office Theme</vt:lpstr>
      <vt:lpstr>1_Flow</vt:lpstr>
      <vt:lpstr>PowerPoint Presentation</vt:lpstr>
      <vt:lpstr>Presentation rules </vt:lpstr>
      <vt:lpstr>PowerPoint Presentation</vt:lpstr>
      <vt:lpstr>obstetrics</vt:lpstr>
      <vt:lpstr>Gynecology</vt:lpstr>
      <vt:lpstr>Uterus</vt:lpstr>
      <vt:lpstr>Cervix </vt:lpstr>
      <vt:lpstr>Wharton's jelly </vt:lpstr>
      <vt:lpstr>Show </vt:lpstr>
      <vt:lpstr>Puerperium </vt:lpstr>
      <vt:lpstr>Attitude </vt:lpstr>
      <vt:lpstr>Position </vt:lpstr>
      <vt:lpstr>Placenta </vt:lpstr>
      <vt:lpstr>Placenta previa </vt:lpstr>
      <vt:lpstr>Ovulation </vt:lpstr>
      <vt:lpstr>Ectopic pregnancy </vt:lpstr>
      <vt:lpstr>Multipara</vt:lpstr>
      <vt:lpstr>PowerPoint Presentation</vt:lpstr>
      <vt:lpstr>Amenorrhea </vt:lpstr>
      <vt:lpstr>Poly hydraminios </vt:lpstr>
      <vt:lpstr>Cleft Lip </vt:lpstr>
      <vt:lpstr>Engagement </vt:lpstr>
      <vt:lpstr>Sub involution</vt:lpstr>
      <vt:lpstr>Caput succedaneum </vt:lpstr>
      <vt:lpstr>Linea nigra </vt:lpstr>
      <vt:lpstr>Polarity </vt:lpstr>
      <vt:lpstr>Breech</vt:lpstr>
      <vt:lpstr>Ergot </vt:lpstr>
      <vt:lpstr>Fimbria </vt:lpstr>
      <vt:lpstr>Perineal</vt:lpstr>
      <vt:lpstr>Bartholin’s glands </vt:lpstr>
      <vt:lpstr>Fibroids</vt:lpstr>
      <vt:lpstr>Fertilization</vt:lpstr>
      <vt:lpstr>Areola</vt:lpstr>
      <vt:lpstr>Engorgement of the breasts</vt:lpstr>
      <vt:lpstr>Mastitis</vt:lpstr>
      <vt:lpstr>PowerPoint Presentation</vt:lpstr>
      <vt:lpstr>Cholasma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Placenta</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Hydrocephalus  </vt:lpstr>
      <vt:lpstr>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sherif</dc:creator>
  <cp:lastModifiedBy>الدباغ</cp:lastModifiedBy>
  <cp:revision>93</cp:revision>
  <dcterms:created xsi:type="dcterms:W3CDTF">2015-10-15T16:47:19Z</dcterms:created>
  <dcterms:modified xsi:type="dcterms:W3CDTF">2018-09-29T23:26:03Z</dcterms:modified>
</cp:coreProperties>
</file>